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83FC-5333-4A70-9D42-98C48EBED0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gif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82B8-F817-4E0B-9895-D1011636329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497667" name="Rectangle 29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系統思考圖建構原則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7467600" y="1524000"/>
            <a:ext cx="1000125" cy="990600"/>
            <a:chOff x="4704" y="1488"/>
            <a:chExt cx="630" cy="624"/>
          </a:xfrm>
        </p:grpSpPr>
        <p:sp>
          <p:nvSpPr>
            <p:cNvPr id="497706" name="Rectangle 31"/>
            <p:cNvSpPr>
              <a:spLocks noChangeArrowheads="1"/>
            </p:cNvSpPr>
            <p:nvPr/>
          </p:nvSpPr>
          <p:spPr bwMode="auto">
            <a:xfrm>
              <a:off x="4704" y="1488"/>
              <a:ext cx="624" cy="624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7707" name="Text Box 32"/>
            <p:cNvSpPr txBox="1">
              <a:spLocks noChangeArrowheads="1"/>
            </p:cNvSpPr>
            <p:nvPr/>
          </p:nvSpPr>
          <p:spPr bwMode="auto">
            <a:xfrm>
              <a:off x="4704" y="1609"/>
              <a:ext cx="630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系統</a:t>
              </a: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結構</a:t>
              </a: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609600" y="1524000"/>
            <a:ext cx="1676400" cy="990600"/>
            <a:chOff x="384" y="1488"/>
            <a:chExt cx="1056" cy="624"/>
          </a:xfrm>
        </p:grpSpPr>
        <p:grpSp>
          <p:nvGrpSpPr>
            <p:cNvPr id="4" name="Group 34"/>
            <p:cNvGrpSpPr>
              <a:grpSpLocks/>
            </p:cNvGrpSpPr>
            <p:nvPr/>
          </p:nvGrpSpPr>
          <p:grpSpPr bwMode="auto">
            <a:xfrm>
              <a:off x="384" y="1488"/>
              <a:ext cx="630" cy="624"/>
              <a:chOff x="384" y="1488"/>
              <a:chExt cx="630" cy="624"/>
            </a:xfrm>
          </p:grpSpPr>
          <p:sp>
            <p:nvSpPr>
              <p:cNvPr id="497704" name="Rectangle 35"/>
              <p:cNvSpPr>
                <a:spLocks noChangeArrowheads="1"/>
              </p:cNvSpPr>
              <p:nvPr/>
            </p:nvSpPr>
            <p:spPr bwMode="auto">
              <a:xfrm>
                <a:off x="384" y="1488"/>
                <a:ext cx="624" cy="624"/>
              </a:xfrm>
              <a:prstGeom prst="rect">
                <a:avLst/>
              </a:prstGeom>
              <a:solidFill>
                <a:srgbClr val="FF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770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609"/>
                <a:ext cx="630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問題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認知</a:t>
                </a:r>
              </a:p>
            </p:txBody>
          </p:sp>
        </p:grpSp>
        <p:sp>
          <p:nvSpPr>
            <p:cNvPr id="497703" name="Line 37"/>
            <p:cNvSpPr>
              <a:spLocks noChangeShapeType="1"/>
            </p:cNvSpPr>
            <p:nvPr/>
          </p:nvSpPr>
          <p:spPr bwMode="auto">
            <a:xfrm>
              <a:off x="1008" y="1776"/>
              <a:ext cx="432" cy="0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286000" y="1524000"/>
            <a:ext cx="1676400" cy="990600"/>
            <a:chOff x="1440" y="1488"/>
            <a:chExt cx="1056" cy="624"/>
          </a:xfrm>
        </p:grpSpPr>
        <p:grpSp>
          <p:nvGrpSpPr>
            <p:cNvPr id="6" name="Group 39"/>
            <p:cNvGrpSpPr>
              <a:grpSpLocks/>
            </p:cNvGrpSpPr>
            <p:nvPr/>
          </p:nvGrpSpPr>
          <p:grpSpPr bwMode="auto">
            <a:xfrm>
              <a:off x="1440" y="1488"/>
              <a:ext cx="630" cy="624"/>
              <a:chOff x="1440" y="1488"/>
              <a:chExt cx="630" cy="624"/>
            </a:xfrm>
          </p:grpSpPr>
          <p:sp>
            <p:nvSpPr>
              <p:cNvPr id="497700" name="Rectangle 40"/>
              <p:cNvSpPr>
                <a:spLocks noChangeArrowheads="1"/>
              </p:cNvSpPr>
              <p:nvPr/>
            </p:nvSpPr>
            <p:spPr bwMode="auto">
              <a:xfrm>
                <a:off x="1440" y="1488"/>
                <a:ext cx="624" cy="624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7701" name="Text Box 41"/>
              <p:cNvSpPr txBox="1">
                <a:spLocks noChangeArrowheads="1"/>
              </p:cNvSpPr>
              <p:nvPr/>
            </p:nvSpPr>
            <p:spPr bwMode="auto">
              <a:xfrm>
                <a:off x="1440" y="1609"/>
                <a:ext cx="630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現象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因素</a:t>
                </a:r>
              </a:p>
            </p:txBody>
          </p:sp>
        </p:grpSp>
        <p:sp>
          <p:nvSpPr>
            <p:cNvPr id="497699" name="Line 42"/>
            <p:cNvSpPr>
              <a:spLocks noChangeShapeType="1"/>
            </p:cNvSpPr>
            <p:nvPr/>
          </p:nvSpPr>
          <p:spPr bwMode="auto">
            <a:xfrm>
              <a:off x="2064" y="1776"/>
              <a:ext cx="432" cy="0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5791200" y="1524000"/>
            <a:ext cx="1676400" cy="990600"/>
            <a:chOff x="3648" y="1488"/>
            <a:chExt cx="1056" cy="624"/>
          </a:xfrm>
        </p:grpSpPr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3648" y="1488"/>
              <a:ext cx="630" cy="624"/>
              <a:chOff x="3648" y="1488"/>
              <a:chExt cx="630" cy="624"/>
            </a:xfrm>
          </p:grpSpPr>
          <p:sp>
            <p:nvSpPr>
              <p:cNvPr id="497696" name="Rectangle 45"/>
              <p:cNvSpPr>
                <a:spLocks noChangeArrowheads="1"/>
              </p:cNvSpPr>
              <p:nvPr/>
            </p:nvSpPr>
            <p:spPr bwMode="auto">
              <a:xfrm>
                <a:off x="3648" y="1488"/>
                <a:ext cx="624" cy="624"/>
              </a:xfrm>
              <a:prstGeom prst="rect">
                <a:avLst/>
              </a:prstGeom>
              <a:solidFill>
                <a:srgbClr val="FF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7697" name="Text Box 46"/>
              <p:cNvSpPr txBox="1">
                <a:spLocks noChangeArrowheads="1"/>
              </p:cNvSpPr>
              <p:nvPr/>
            </p:nvSpPr>
            <p:spPr bwMode="auto">
              <a:xfrm>
                <a:off x="3648" y="1609"/>
                <a:ext cx="630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系統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變數</a:t>
                </a:r>
              </a:p>
            </p:txBody>
          </p:sp>
        </p:grpSp>
        <p:sp>
          <p:nvSpPr>
            <p:cNvPr id="497695" name="Line 47"/>
            <p:cNvSpPr>
              <a:spLocks noChangeShapeType="1"/>
            </p:cNvSpPr>
            <p:nvPr/>
          </p:nvSpPr>
          <p:spPr bwMode="auto">
            <a:xfrm>
              <a:off x="4272" y="1776"/>
              <a:ext cx="432" cy="0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4038600" y="1524000"/>
            <a:ext cx="1676400" cy="990600"/>
            <a:chOff x="2544" y="1488"/>
            <a:chExt cx="1056" cy="624"/>
          </a:xfrm>
        </p:grpSpPr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2544" y="1488"/>
              <a:ext cx="630" cy="624"/>
              <a:chOff x="2544" y="1488"/>
              <a:chExt cx="630" cy="624"/>
            </a:xfrm>
          </p:grpSpPr>
          <p:sp>
            <p:nvSpPr>
              <p:cNvPr id="497692" name="Rectangle 50"/>
              <p:cNvSpPr>
                <a:spLocks noChangeArrowheads="1"/>
              </p:cNvSpPr>
              <p:nvPr/>
            </p:nvSpPr>
            <p:spPr bwMode="auto">
              <a:xfrm>
                <a:off x="2544" y="1488"/>
                <a:ext cx="62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7693" name="Text Box 51"/>
              <p:cNvSpPr txBox="1">
                <a:spLocks noChangeArrowheads="1"/>
              </p:cNvSpPr>
              <p:nvPr/>
            </p:nvSpPr>
            <p:spPr bwMode="auto">
              <a:xfrm>
                <a:off x="2544" y="1609"/>
                <a:ext cx="630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關鍵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zh-TW" altLang="en-US" sz="3200" b="1">
                    <a:solidFill>
                      <a:schemeClr val="bg1"/>
                    </a:solidFill>
                    <a:latin typeface="Times New Roman" pitchFamily="18" charset="0"/>
                    <a:ea typeface="標楷體" pitchFamily="65" charset="-120"/>
                  </a:rPr>
                  <a:t>關係</a:t>
                </a:r>
              </a:p>
            </p:txBody>
          </p:sp>
        </p:grpSp>
        <p:sp>
          <p:nvSpPr>
            <p:cNvPr id="497691" name="Line 52"/>
            <p:cNvSpPr>
              <a:spLocks noChangeShapeType="1"/>
            </p:cNvSpPr>
            <p:nvPr/>
          </p:nvSpPr>
          <p:spPr bwMode="auto">
            <a:xfrm>
              <a:off x="3168" y="1776"/>
              <a:ext cx="432" cy="0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882741" name="Text Box 53"/>
          <p:cNvSpPr txBox="1">
            <a:spLocks noChangeArrowheads="1"/>
          </p:cNvSpPr>
          <p:nvPr/>
        </p:nvSpPr>
        <p:spPr bwMode="auto">
          <a:xfrm>
            <a:off x="685800" y="2971800"/>
            <a:ext cx="10001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主觀</a:t>
            </a:r>
          </a:p>
          <a:p>
            <a:pPr font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個人</a:t>
            </a:r>
          </a:p>
          <a:p>
            <a:pPr font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認知</a:t>
            </a:r>
          </a:p>
        </p:txBody>
      </p:sp>
      <p:sp>
        <p:nvSpPr>
          <p:cNvPr id="882742" name="Text Box 54"/>
          <p:cNvSpPr txBox="1">
            <a:spLocks noChangeArrowheads="1"/>
          </p:cNvSpPr>
          <p:nvPr/>
        </p:nvSpPr>
        <p:spPr bwMode="auto">
          <a:xfrm>
            <a:off x="7467600" y="2895600"/>
            <a:ext cx="10001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00FFCC"/>
                </a:solidFill>
                <a:latin typeface="標楷體" pitchFamily="65" charset="-120"/>
                <a:ea typeface="標楷體" pitchFamily="65" charset="-120"/>
              </a:rPr>
              <a:t>客觀</a:t>
            </a:r>
          </a:p>
          <a:p>
            <a:pPr font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00FFCC"/>
                </a:solidFill>
                <a:latin typeface="標楷體" pitchFamily="65" charset="-120"/>
                <a:ea typeface="標楷體" pitchFamily="65" charset="-120"/>
              </a:rPr>
              <a:t>團隊</a:t>
            </a:r>
          </a:p>
          <a:p>
            <a:pPr font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3200" b="1">
                <a:solidFill>
                  <a:srgbClr val="00FFCC"/>
                </a:solidFill>
                <a:latin typeface="標楷體" pitchFamily="65" charset="-120"/>
                <a:ea typeface="標楷體" pitchFamily="65" charset="-120"/>
              </a:rPr>
              <a:t>共識</a:t>
            </a:r>
          </a:p>
        </p:txBody>
      </p:sp>
      <p:sp>
        <p:nvSpPr>
          <p:cNvPr id="882743" name="Line 55"/>
          <p:cNvSpPr>
            <a:spLocks noChangeShapeType="1"/>
          </p:cNvSpPr>
          <p:nvPr/>
        </p:nvSpPr>
        <p:spPr bwMode="auto">
          <a:xfrm>
            <a:off x="1752600" y="3505200"/>
            <a:ext cx="5715000" cy="0"/>
          </a:xfrm>
          <a:prstGeom prst="line">
            <a:avLst/>
          </a:prstGeom>
          <a:noFill/>
          <a:ln w="76200">
            <a:solidFill>
              <a:srgbClr val="FFFFFF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609600" y="4191000"/>
            <a:ext cx="3276600" cy="1879600"/>
            <a:chOff x="1536" y="2400"/>
            <a:chExt cx="2064" cy="1184"/>
          </a:xfrm>
        </p:grpSpPr>
        <p:grpSp>
          <p:nvGrpSpPr>
            <p:cNvPr id="12" name="Group 57"/>
            <p:cNvGrpSpPr>
              <a:grpSpLocks/>
            </p:cNvGrpSpPr>
            <p:nvPr/>
          </p:nvGrpSpPr>
          <p:grpSpPr bwMode="auto">
            <a:xfrm>
              <a:off x="2005" y="2400"/>
              <a:ext cx="1595" cy="1184"/>
              <a:chOff x="3456" y="1200"/>
              <a:chExt cx="1632" cy="2030"/>
            </a:xfrm>
          </p:grpSpPr>
          <p:sp>
            <p:nvSpPr>
              <p:cNvPr id="497682" name="Text Box 58"/>
              <p:cNvSpPr txBox="1">
                <a:spLocks noChangeArrowheads="1"/>
              </p:cNvSpPr>
              <p:nvPr/>
            </p:nvSpPr>
            <p:spPr bwMode="auto">
              <a:xfrm>
                <a:off x="4273" y="1728"/>
                <a:ext cx="815" cy="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範圍</a:t>
                </a:r>
              </a:p>
            </p:txBody>
          </p:sp>
          <p:sp>
            <p:nvSpPr>
              <p:cNvPr id="497683" name="Text Box 59"/>
              <p:cNvSpPr txBox="1">
                <a:spLocks noChangeArrowheads="1"/>
              </p:cNvSpPr>
              <p:nvPr/>
            </p:nvSpPr>
            <p:spPr bwMode="auto">
              <a:xfrm>
                <a:off x="4273" y="1200"/>
                <a:ext cx="815" cy="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訴求</a:t>
                </a:r>
              </a:p>
            </p:txBody>
          </p:sp>
          <p:sp>
            <p:nvSpPr>
              <p:cNvPr id="497684" name="Text Box 60"/>
              <p:cNvSpPr txBox="1">
                <a:spLocks noChangeArrowheads="1"/>
              </p:cNvSpPr>
              <p:nvPr/>
            </p:nvSpPr>
            <p:spPr bwMode="auto">
              <a:xfrm>
                <a:off x="4273" y="2256"/>
                <a:ext cx="815" cy="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構件</a:t>
                </a:r>
              </a:p>
            </p:txBody>
          </p:sp>
          <p:sp>
            <p:nvSpPr>
              <p:cNvPr id="497685" name="Text Box 61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815" cy="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關係</a:t>
                </a:r>
              </a:p>
            </p:txBody>
          </p:sp>
          <p:sp>
            <p:nvSpPr>
              <p:cNvPr id="497686" name="Line 62"/>
              <p:cNvSpPr>
                <a:spLocks noChangeShapeType="1"/>
              </p:cNvSpPr>
              <p:nvPr/>
            </p:nvSpPr>
            <p:spPr bwMode="auto">
              <a:xfrm flipV="1">
                <a:off x="3456" y="1392"/>
                <a:ext cx="86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7687" name="Line 63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864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7688" name="Line 64"/>
              <p:cNvSpPr>
                <a:spLocks noChangeShapeType="1"/>
              </p:cNvSpPr>
              <p:nvPr/>
            </p:nvSpPr>
            <p:spPr bwMode="auto">
              <a:xfrm flipV="1">
                <a:off x="3504" y="1920"/>
                <a:ext cx="81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7689" name="Line 65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86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97681" name="Text Box 66"/>
            <p:cNvSpPr txBox="1">
              <a:spLocks noChangeArrowheads="1"/>
            </p:cNvSpPr>
            <p:nvPr/>
          </p:nvSpPr>
          <p:spPr bwMode="auto">
            <a:xfrm>
              <a:off x="1536" y="2784"/>
              <a:ext cx="6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假設</a:t>
              </a:r>
            </a:p>
          </p:txBody>
        </p:sp>
      </p:grpSp>
      <p:sp>
        <p:nvSpPr>
          <p:cNvPr id="882755" name="Line 67"/>
          <p:cNvSpPr>
            <a:spLocks noChangeShapeType="1"/>
          </p:cNvSpPr>
          <p:nvPr/>
        </p:nvSpPr>
        <p:spPr bwMode="auto">
          <a:xfrm flipV="1">
            <a:off x="3429000" y="5181600"/>
            <a:ext cx="4038600" cy="0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82756" name="Text Box 68"/>
          <p:cNvSpPr txBox="1">
            <a:spLocks noChangeArrowheads="1"/>
          </p:cNvSpPr>
          <p:nvPr/>
        </p:nvSpPr>
        <p:spPr bwMode="auto">
          <a:xfrm>
            <a:off x="7527925" y="4821238"/>
            <a:ext cx="1000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整合</a:t>
            </a:r>
          </a:p>
        </p:txBody>
      </p:sp>
      <p:pic>
        <p:nvPicPr>
          <p:cNvPr id="497679" name="Picture 70" descr="j02969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5661025"/>
            <a:ext cx="10795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741" grpId="0" autoUpdateAnimBg="0"/>
      <p:bldP spid="882742" grpId="0" autoUpdateAnimBg="0"/>
      <p:bldP spid="882743" grpId="0" animBg="1"/>
      <p:bldP spid="882755" grpId="0" animBg="1"/>
      <p:bldP spid="8827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B1B9DA-2075-4B6E-A83F-4FAF8950FBC0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884785" name="AutoShape 49"/>
          <p:cNvSpPr>
            <a:spLocks noChangeArrowheads="1"/>
          </p:cNvSpPr>
          <p:nvPr/>
        </p:nvSpPr>
        <p:spPr bwMode="auto">
          <a:xfrm>
            <a:off x="2819400" y="3048000"/>
            <a:ext cx="1143000" cy="1143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400 w 21600"/>
              <a:gd name="T13" fmla="*/ 5400 h 21600"/>
              <a:gd name="T14" fmla="*/ 162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10800" y="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21600" y="108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0800" y="216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0" y="10800"/>
                </a:lnTo>
                <a:lnTo>
                  <a:pt x="2700" y="9450"/>
                </a:lnTo>
                <a:lnTo>
                  <a:pt x="5400" y="9450"/>
                </a:lnTo>
                <a:close/>
              </a:path>
            </a:pathLst>
          </a:custGeom>
          <a:solidFill>
            <a:srgbClr val="FFFFFF"/>
          </a:solidFill>
          <a:ln w="9525">
            <a:round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endParaRPr lang="zh-TW" altLang="en-US"/>
          </a:p>
        </p:txBody>
      </p:sp>
      <p:sp>
        <p:nvSpPr>
          <p:cNvPr id="49869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系統思考圖整合原則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1143000"/>
            <a:ext cx="6553200" cy="4953000"/>
            <a:chOff x="1008" y="720"/>
            <a:chExt cx="4128" cy="3120"/>
          </a:xfrm>
        </p:grpSpPr>
        <p:sp>
          <p:nvSpPr>
            <p:cNvPr id="498694" name="Rectangle 4"/>
            <p:cNvSpPr>
              <a:spLocks noChangeArrowheads="1"/>
            </p:cNvSpPr>
            <p:nvPr/>
          </p:nvSpPr>
          <p:spPr bwMode="auto">
            <a:xfrm>
              <a:off x="1137" y="1513"/>
              <a:ext cx="2638" cy="17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98695" name="Line 5"/>
            <p:cNvSpPr>
              <a:spLocks noChangeShapeType="1"/>
            </p:cNvSpPr>
            <p:nvPr/>
          </p:nvSpPr>
          <p:spPr bwMode="auto">
            <a:xfrm>
              <a:off x="1137" y="2081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696" name="Line 6"/>
            <p:cNvSpPr>
              <a:spLocks noChangeShapeType="1"/>
            </p:cNvSpPr>
            <p:nvPr/>
          </p:nvSpPr>
          <p:spPr bwMode="auto">
            <a:xfrm>
              <a:off x="1137" y="2648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697" name="Line 7"/>
            <p:cNvSpPr>
              <a:spLocks noChangeShapeType="1"/>
            </p:cNvSpPr>
            <p:nvPr/>
          </p:nvSpPr>
          <p:spPr bwMode="auto">
            <a:xfrm flipV="1">
              <a:off x="1137" y="864"/>
              <a:ext cx="917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698" name="Line 8"/>
            <p:cNvSpPr>
              <a:spLocks noChangeShapeType="1"/>
            </p:cNvSpPr>
            <p:nvPr/>
          </p:nvSpPr>
          <p:spPr bwMode="auto">
            <a:xfrm flipV="1">
              <a:off x="3787" y="864"/>
              <a:ext cx="917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699" name="Line 9"/>
            <p:cNvSpPr>
              <a:spLocks noChangeShapeType="1"/>
            </p:cNvSpPr>
            <p:nvPr/>
          </p:nvSpPr>
          <p:spPr bwMode="auto">
            <a:xfrm>
              <a:off x="2054" y="864"/>
              <a:ext cx="2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00" name="Line 10"/>
            <p:cNvSpPr>
              <a:spLocks noChangeShapeType="1"/>
            </p:cNvSpPr>
            <p:nvPr/>
          </p:nvSpPr>
          <p:spPr bwMode="auto">
            <a:xfrm>
              <a:off x="1331" y="1392"/>
              <a:ext cx="2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01" name="Line 11"/>
            <p:cNvSpPr>
              <a:spLocks noChangeShapeType="1"/>
            </p:cNvSpPr>
            <p:nvPr/>
          </p:nvSpPr>
          <p:spPr bwMode="auto">
            <a:xfrm>
              <a:off x="1460" y="1296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02" name="Line 12"/>
            <p:cNvSpPr>
              <a:spLocks noChangeShapeType="1"/>
            </p:cNvSpPr>
            <p:nvPr/>
          </p:nvSpPr>
          <p:spPr bwMode="auto">
            <a:xfrm>
              <a:off x="1590" y="1200"/>
              <a:ext cx="26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03" name="Line 13"/>
            <p:cNvSpPr>
              <a:spLocks noChangeShapeType="1"/>
            </p:cNvSpPr>
            <p:nvPr/>
          </p:nvSpPr>
          <p:spPr bwMode="auto">
            <a:xfrm>
              <a:off x="1719" y="1104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04" name="Line 14"/>
            <p:cNvSpPr>
              <a:spLocks noChangeShapeType="1"/>
            </p:cNvSpPr>
            <p:nvPr/>
          </p:nvSpPr>
          <p:spPr bwMode="auto">
            <a:xfrm>
              <a:off x="1848" y="1008"/>
              <a:ext cx="2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05" name="Text Box 15"/>
            <p:cNvSpPr txBox="1">
              <a:spLocks noChangeArrowheads="1"/>
            </p:cNvSpPr>
            <p:nvPr/>
          </p:nvSpPr>
          <p:spPr bwMode="auto">
            <a:xfrm>
              <a:off x="1934" y="134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生產功能</a:t>
              </a:r>
            </a:p>
          </p:txBody>
        </p:sp>
        <p:sp>
          <p:nvSpPr>
            <p:cNvPr id="498706" name="Text Box 16"/>
            <p:cNvSpPr txBox="1">
              <a:spLocks noChangeArrowheads="1"/>
            </p:cNvSpPr>
            <p:nvPr/>
          </p:nvSpPr>
          <p:spPr bwMode="auto">
            <a:xfrm>
              <a:off x="2097" y="1200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行銷功能</a:t>
              </a:r>
            </a:p>
          </p:txBody>
        </p:sp>
        <p:sp>
          <p:nvSpPr>
            <p:cNvPr id="498707" name="Text Box 17"/>
            <p:cNvSpPr txBox="1">
              <a:spLocks noChangeArrowheads="1"/>
            </p:cNvSpPr>
            <p:nvPr/>
          </p:nvSpPr>
          <p:spPr bwMode="auto">
            <a:xfrm>
              <a:off x="2288" y="1104"/>
              <a:ext cx="6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人資功能</a:t>
              </a:r>
            </a:p>
          </p:txBody>
        </p:sp>
        <p:sp>
          <p:nvSpPr>
            <p:cNvPr id="498708" name="Text Box 18"/>
            <p:cNvSpPr txBox="1">
              <a:spLocks noChangeArrowheads="1"/>
            </p:cNvSpPr>
            <p:nvPr/>
          </p:nvSpPr>
          <p:spPr bwMode="auto">
            <a:xfrm>
              <a:off x="2301" y="1008"/>
              <a:ext cx="10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研發知識</a:t>
              </a:r>
            </a:p>
          </p:txBody>
        </p:sp>
        <p:sp>
          <p:nvSpPr>
            <p:cNvPr id="498709" name="Text Box 19"/>
            <p:cNvSpPr txBox="1">
              <a:spLocks noChangeArrowheads="1"/>
            </p:cNvSpPr>
            <p:nvPr/>
          </p:nvSpPr>
          <p:spPr bwMode="auto">
            <a:xfrm>
              <a:off x="2613" y="91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財務功能</a:t>
              </a:r>
            </a:p>
          </p:txBody>
        </p:sp>
        <p:sp>
          <p:nvSpPr>
            <p:cNvPr id="498710" name="Text Box 20"/>
            <p:cNvSpPr txBox="1">
              <a:spLocks noChangeArrowheads="1"/>
            </p:cNvSpPr>
            <p:nvPr/>
          </p:nvSpPr>
          <p:spPr bwMode="auto">
            <a:xfrm>
              <a:off x="2727" y="816"/>
              <a:ext cx="9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整體經營功能</a:t>
              </a:r>
            </a:p>
          </p:txBody>
        </p:sp>
        <p:sp>
          <p:nvSpPr>
            <p:cNvPr id="498711" name="Rectangle 21"/>
            <p:cNvSpPr>
              <a:spLocks noChangeArrowheads="1"/>
            </p:cNvSpPr>
            <p:nvPr/>
          </p:nvSpPr>
          <p:spPr bwMode="auto">
            <a:xfrm>
              <a:off x="1152" y="3360"/>
              <a:ext cx="2640" cy="48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498712" name="Text Box 22"/>
            <p:cNvSpPr txBox="1">
              <a:spLocks noChangeArrowheads="1"/>
            </p:cNvSpPr>
            <p:nvPr/>
          </p:nvSpPr>
          <p:spPr bwMode="auto">
            <a:xfrm>
              <a:off x="1200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  <p:sp>
          <p:nvSpPr>
            <p:cNvPr id="498713" name="Text Box 23"/>
            <p:cNvSpPr txBox="1">
              <a:spLocks noChangeArrowheads="1"/>
            </p:cNvSpPr>
            <p:nvPr/>
          </p:nvSpPr>
          <p:spPr bwMode="auto">
            <a:xfrm>
              <a:off x="1632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  <p:sp>
          <p:nvSpPr>
            <p:cNvPr id="498714" name="Text Box 24"/>
            <p:cNvSpPr txBox="1">
              <a:spLocks noChangeArrowheads="1"/>
            </p:cNvSpPr>
            <p:nvPr/>
          </p:nvSpPr>
          <p:spPr bwMode="auto">
            <a:xfrm>
              <a:off x="2064" y="3407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  <p:sp>
          <p:nvSpPr>
            <p:cNvPr id="498715" name="Text Box 25"/>
            <p:cNvSpPr txBox="1">
              <a:spLocks noChangeArrowheads="1"/>
            </p:cNvSpPr>
            <p:nvPr/>
          </p:nvSpPr>
          <p:spPr bwMode="auto">
            <a:xfrm>
              <a:off x="2496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4</a:t>
              </a:r>
            </a:p>
          </p:txBody>
        </p:sp>
        <p:sp>
          <p:nvSpPr>
            <p:cNvPr id="498716" name="Line 26"/>
            <p:cNvSpPr>
              <a:spLocks noChangeShapeType="1"/>
            </p:cNvSpPr>
            <p:nvPr/>
          </p:nvSpPr>
          <p:spPr bwMode="auto">
            <a:xfrm>
              <a:off x="1584" y="153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17" name="Text Box 27"/>
            <p:cNvSpPr txBox="1">
              <a:spLocks noChangeArrowheads="1"/>
            </p:cNvSpPr>
            <p:nvPr/>
          </p:nvSpPr>
          <p:spPr bwMode="auto">
            <a:xfrm>
              <a:off x="2928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…</a:t>
              </a:r>
            </a:p>
          </p:txBody>
        </p:sp>
        <p:sp>
          <p:nvSpPr>
            <p:cNvPr id="498718" name="Text Box 28"/>
            <p:cNvSpPr txBox="1">
              <a:spLocks noChangeArrowheads="1"/>
            </p:cNvSpPr>
            <p:nvPr/>
          </p:nvSpPr>
          <p:spPr bwMode="auto">
            <a:xfrm>
              <a:off x="3360" y="3408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n</a:t>
              </a:r>
            </a:p>
          </p:txBody>
        </p:sp>
        <p:sp>
          <p:nvSpPr>
            <p:cNvPr id="498719" name="Line 29"/>
            <p:cNvSpPr>
              <a:spLocks noChangeShapeType="1"/>
            </p:cNvSpPr>
            <p:nvPr/>
          </p:nvSpPr>
          <p:spPr bwMode="auto">
            <a:xfrm>
              <a:off x="2064" y="153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0" name="Line 30"/>
            <p:cNvSpPr>
              <a:spLocks noChangeShapeType="1"/>
            </p:cNvSpPr>
            <p:nvPr/>
          </p:nvSpPr>
          <p:spPr bwMode="auto">
            <a:xfrm>
              <a:off x="2496" y="153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1" name="Line 31"/>
            <p:cNvSpPr>
              <a:spLocks noChangeShapeType="1"/>
            </p:cNvSpPr>
            <p:nvPr/>
          </p:nvSpPr>
          <p:spPr bwMode="auto">
            <a:xfrm>
              <a:off x="2928" y="153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2" name="Line 32"/>
            <p:cNvSpPr>
              <a:spLocks noChangeShapeType="1"/>
            </p:cNvSpPr>
            <p:nvPr/>
          </p:nvSpPr>
          <p:spPr bwMode="auto">
            <a:xfrm>
              <a:off x="3360" y="153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3" name="Line 33"/>
            <p:cNvSpPr>
              <a:spLocks noChangeShapeType="1"/>
            </p:cNvSpPr>
            <p:nvPr/>
          </p:nvSpPr>
          <p:spPr bwMode="auto">
            <a:xfrm flipV="1">
              <a:off x="4032" y="1056"/>
              <a:ext cx="1104" cy="768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4" name="Line 34"/>
            <p:cNvSpPr>
              <a:spLocks noChangeShapeType="1"/>
            </p:cNvSpPr>
            <p:nvPr/>
          </p:nvSpPr>
          <p:spPr bwMode="auto">
            <a:xfrm flipV="1">
              <a:off x="4032" y="1536"/>
              <a:ext cx="1104" cy="816"/>
            </a:xfrm>
            <a:prstGeom prst="line">
              <a:avLst/>
            </a:prstGeom>
            <a:noFill/>
            <a:ln w="76200">
              <a:solidFill>
                <a:srgbClr val="3333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5" name="Line 35"/>
            <p:cNvSpPr>
              <a:spLocks noChangeShapeType="1"/>
            </p:cNvSpPr>
            <p:nvPr/>
          </p:nvSpPr>
          <p:spPr bwMode="auto">
            <a:xfrm flipV="1">
              <a:off x="4080" y="2160"/>
              <a:ext cx="1008" cy="720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6" name="Line 36"/>
            <p:cNvSpPr>
              <a:spLocks noChangeShapeType="1"/>
            </p:cNvSpPr>
            <p:nvPr/>
          </p:nvSpPr>
          <p:spPr bwMode="auto">
            <a:xfrm>
              <a:off x="1008" y="2928"/>
              <a:ext cx="3024" cy="0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7" name="Line 37"/>
            <p:cNvSpPr>
              <a:spLocks noChangeShapeType="1"/>
            </p:cNvSpPr>
            <p:nvPr/>
          </p:nvSpPr>
          <p:spPr bwMode="auto">
            <a:xfrm>
              <a:off x="1008" y="2400"/>
              <a:ext cx="3024" cy="0"/>
            </a:xfrm>
            <a:prstGeom prst="line">
              <a:avLst/>
            </a:prstGeom>
            <a:noFill/>
            <a:ln w="76200">
              <a:solidFill>
                <a:srgbClr val="3333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8728" name="Line 38"/>
            <p:cNvSpPr>
              <a:spLocks noChangeShapeType="1"/>
            </p:cNvSpPr>
            <p:nvPr/>
          </p:nvSpPr>
          <p:spPr bwMode="auto">
            <a:xfrm>
              <a:off x="1008" y="1872"/>
              <a:ext cx="302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4224" y="720"/>
              <a:ext cx="720" cy="2400"/>
              <a:chOff x="864" y="624"/>
              <a:chExt cx="720" cy="2400"/>
            </a:xfrm>
          </p:grpSpPr>
          <p:sp>
            <p:nvSpPr>
              <p:cNvPr id="498733" name="Line 40"/>
              <p:cNvSpPr>
                <a:spLocks noChangeShapeType="1"/>
              </p:cNvSpPr>
              <p:nvPr/>
            </p:nvSpPr>
            <p:spPr bwMode="auto">
              <a:xfrm flipV="1">
                <a:off x="864" y="1152"/>
                <a:ext cx="0" cy="1872"/>
              </a:xfrm>
              <a:prstGeom prst="line">
                <a:avLst/>
              </a:prstGeom>
              <a:noFill/>
              <a:ln w="76200">
                <a:solidFill>
                  <a:srgbClr val="9966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98734" name="Line 41"/>
              <p:cNvSpPr>
                <a:spLocks noChangeShapeType="1"/>
              </p:cNvSpPr>
              <p:nvPr/>
            </p:nvSpPr>
            <p:spPr bwMode="auto">
              <a:xfrm flipV="1">
                <a:off x="1152" y="912"/>
                <a:ext cx="0" cy="1872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98735" name="Line 42"/>
              <p:cNvSpPr>
                <a:spLocks noChangeShapeType="1"/>
              </p:cNvSpPr>
              <p:nvPr/>
            </p:nvSpPr>
            <p:spPr bwMode="auto">
              <a:xfrm flipV="1">
                <a:off x="1440" y="720"/>
                <a:ext cx="0" cy="1872"/>
              </a:xfrm>
              <a:prstGeom prst="line">
                <a:avLst/>
              </a:prstGeom>
              <a:noFill/>
              <a:ln w="76200">
                <a:solidFill>
                  <a:srgbClr val="808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98736" name="Line 43"/>
              <p:cNvSpPr>
                <a:spLocks noChangeShapeType="1"/>
              </p:cNvSpPr>
              <p:nvPr/>
            </p:nvSpPr>
            <p:spPr bwMode="auto">
              <a:xfrm flipV="1">
                <a:off x="1008" y="1008"/>
                <a:ext cx="0" cy="1872"/>
              </a:xfrm>
              <a:prstGeom prst="line">
                <a:avLst/>
              </a:prstGeom>
              <a:noFill/>
              <a:ln w="76200">
                <a:solidFill>
                  <a:srgbClr val="00FF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98737" name="Line 44"/>
              <p:cNvSpPr>
                <a:spLocks noChangeShapeType="1"/>
              </p:cNvSpPr>
              <p:nvPr/>
            </p:nvSpPr>
            <p:spPr bwMode="auto">
              <a:xfrm flipV="1">
                <a:off x="1296" y="816"/>
                <a:ext cx="0" cy="1872"/>
              </a:xfrm>
              <a:prstGeom prst="line">
                <a:avLst/>
              </a:prstGeom>
              <a:noFill/>
              <a:ln w="76200">
                <a:solidFill>
                  <a:srgbClr val="FF7C8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98738" name="Line 45"/>
              <p:cNvSpPr>
                <a:spLocks noChangeShapeType="1"/>
              </p:cNvSpPr>
              <p:nvPr/>
            </p:nvSpPr>
            <p:spPr bwMode="auto">
              <a:xfrm flipV="1">
                <a:off x="1584" y="624"/>
                <a:ext cx="0" cy="1872"/>
              </a:xfrm>
              <a:prstGeom prst="line">
                <a:avLst/>
              </a:prstGeom>
              <a:noFill/>
              <a:ln w="76200">
                <a:solidFill>
                  <a:srgbClr val="FFCC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498730" name="Text Box 46"/>
            <p:cNvSpPr txBox="1">
              <a:spLocks noChangeArrowheads="1"/>
            </p:cNvSpPr>
            <p:nvPr/>
          </p:nvSpPr>
          <p:spPr bwMode="auto">
            <a:xfrm>
              <a:off x="3360" y="2736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作業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層次</a:t>
              </a:r>
            </a:p>
          </p:txBody>
        </p:sp>
        <p:sp>
          <p:nvSpPr>
            <p:cNvPr id="498731" name="Text Box 47"/>
            <p:cNvSpPr txBox="1">
              <a:spLocks noChangeArrowheads="1"/>
            </p:cNvSpPr>
            <p:nvPr/>
          </p:nvSpPr>
          <p:spPr bwMode="auto">
            <a:xfrm>
              <a:off x="3360" y="2160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管理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層次</a:t>
              </a:r>
            </a:p>
          </p:txBody>
        </p:sp>
        <p:sp>
          <p:nvSpPr>
            <p:cNvPr id="498732" name="Text Box 48"/>
            <p:cNvSpPr txBox="1">
              <a:spLocks noChangeArrowheads="1"/>
            </p:cNvSpPr>
            <p:nvPr/>
          </p:nvSpPr>
          <p:spPr bwMode="auto">
            <a:xfrm>
              <a:off x="3360" y="1632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策略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層次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84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84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4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4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7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D511C-EA91-4C30-A953-092E52ED0797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團隊系統思考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1600200"/>
            <a:ext cx="1571625" cy="1797050"/>
            <a:chOff x="528" y="1008"/>
            <a:chExt cx="990" cy="11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64" y="1008"/>
              <a:ext cx="331" cy="1132"/>
              <a:chOff x="2800" y="1445"/>
              <a:chExt cx="475" cy="142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800" y="1627"/>
                <a:ext cx="475" cy="1238"/>
                <a:chOff x="2800" y="1627"/>
                <a:chExt cx="475" cy="1238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2816" y="2737"/>
                  <a:ext cx="420" cy="128"/>
                  <a:chOff x="2816" y="2737"/>
                  <a:chExt cx="420" cy="128"/>
                </a:xfrm>
              </p:grpSpPr>
              <p:sp>
                <p:nvSpPr>
                  <p:cNvPr id="499817" name="Freeform 7"/>
                  <p:cNvSpPr>
                    <a:spLocks/>
                  </p:cNvSpPr>
                  <p:nvPr/>
                </p:nvSpPr>
                <p:spPr bwMode="auto">
                  <a:xfrm>
                    <a:off x="2816" y="2764"/>
                    <a:ext cx="132" cy="101"/>
                  </a:xfrm>
                  <a:custGeom>
                    <a:avLst/>
                    <a:gdLst>
                      <a:gd name="T0" fmla="*/ 50 w 132"/>
                      <a:gd name="T1" fmla="*/ 21 h 101"/>
                      <a:gd name="T2" fmla="*/ 21 w 132"/>
                      <a:gd name="T3" fmla="*/ 49 h 101"/>
                      <a:gd name="T4" fmla="*/ 0 w 132"/>
                      <a:gd name="T5" fmla="*/ 75 h 101"/>
                      <a:gd name="T6" fmla="*/ 2 w 132"/>
                      <a:gd name="T7" fmla="*/ 93 h 101"/>
                      <a:gd name="T8" fmla="*/ 17 w 132"/>
                      <a:gd name="T9" fmla="*/ 101 h 101"/>
                      <a:gd name="T10" fmla="*/ 59 w 132"/>
                      <a:gd name="T11" fmla="*/ 98 h 101"/>
                      <a:gd name="T12" fmla="*/ 83 w 132"/>
                      <a:gd name="T13" fmla="*/ 86 h 101"/>
                      <a:gd name="T14" fmla="*/ 95 w 132"/>
                      <a:gd name="T15" fmla="*/ 66 h 101"/>
                      <a:gd name="T16" fmla="*/ 131 w 132"/>
                      <a:gd name="T17" fmla="*/ 51 h 101"/>
                      <a:gd name="T18" fmla="*/ 132 w 132"/>
                      <a:gd name="T19" fmla="*/ 24 h 101"/>
                      <a:gd name="T20" fmla="*/ 126 w 132"/>
                      <a:gd name="T21" fmla="*/ 0 h 101"/>
                      <a:gd name="T22" fmla="*/ 90 w 132"/>
                      <a:gd name="T23" fmla="*/ 18 h 101"/>
                      <a:gd name="T24" fmla="*/ 50 w 132"/>
                      <a:gd name="T25" fmla="*/ 21 h 101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32"/>
                      <a:gd name="T40" fmla="*/ 0 h 101"/>
                      <a:gd name="T41" fmla="*/ 132 w 132"/>
                      <a:gd name="T42" fmla="*/ 101 h 101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32" h="101">
                        <a:moveTo>
                          <a:pt x="50" y="21"/>
                        </a:moveTo>
                        <a:lnTo>
                          <a:pt x="21" y="49"/>
                        </a:lnTo>
                        <a:lnTo>
                          <a:pt x="0" y="75"/>
                        </a:lnTo>
                        <a:lnTo>
                          <a:pt x="2" y="93"/>
                        </a:lnTo>
                        <a:lnTo>
                          <a:pt x="17" y="101"/>
                        </a:lnTo>
                        <a:lnTo>
                          <a:pt x="59" y="98"/>
                        </a:lnTo>
                        <a:lnTo>
                          <a:pt x="83" y="86"/>
                        </a:lnTo>
                        <a:lnTo>
                          <a:pt x="95" y="66"/>
                        </a:lnTo>
                        <a:lnTo>
                          <a:pt x="131" y="51"/>
                        </a:lnTo>
                        <a:lnTo>
                          <a:pt x="132" y="24"/>
                        </a:lnTo>
                        <a:lnTo>
                          <a:pt x="126" y="0"/>
                        </a:lnTo>
                        <a:lnTo>
                          <a:pt x="90" y="18"/>
                        </a:lnTo>
                        <a:lnTo>
                          <a:pt x="50" y="2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9818" name="Freeform 8"/>
                  <p:cNvSpPr>
                    <a:spLocks/>
                  </p:cNvSpPr>
                  <p:nvPr/>
                </p:nvSpPr>
                <p:spPr bwMode="auto">
                  <a:xfrm>
                    <a:off x="3088" y="2737"/>
                    <a:ext cx="148" cy="104"/>
                  </a:xfrm>
                  <a:custGeom>
                    <a:avLst/>
                    <a:gdLst>
                      <a:gd name="T0" fmla="*/ 2 w 148"/>
                      <a:gd name="T1" fmla="*/ 7 h 104"/>
                      <a:gd name="T2" fmla="*/ 0 w 148"/>
                      <a:gd name="T3" fmla="*/ 48 h 104"/>
                      <a:gd name="T4" fmla="*/ 20 w 148"/>
                      <a:gd name="T5" fmla="*/ 64 h 104"/>
                      <a:gd name="T6" fmla="*/ 41 w 148"/>
                      <a:gd name="T7" fmla="*/ 70 h 104"/>
                      <a:gd name="T8" fmla="*/ 54 w 148"/>
                      <a:gd name="T9" fmla="*/ 79 h 104"/>
                      <a:gd name="T10" fmla="*/ 78 w 148"/>
                      <a:gd name="T11" fmla="*/ 93 h 104"/>
                      <a:gd name="T12" fmla="*/ 121 w 148"/>
                      <a:gd name="T13" fmla="*/ 104 h 104"/>
                      <a:gd name="T14" fmla="*/ 136 w 148"/>
                      <a:gd name="T15" fmla="*/ 101 h 104"/>
                      <a:gd name="T16" fmla="*/ 148 w 148"/>
                      <a:gd name="T17" fmla="*/ 95 h 104"/>
                      <a:gd name="T18" fmla="*/ 148 w 148"/>
                      <a:gd name="T19" fmla="*/ 84 h 104"/>
                      <a:gd name="T20" fmla="*/ 133 w 148"/>
                      <a:gd name="T21" fmla="*/ 60 h 104"/>
                      <a:gd name="T22" fmla="*/ 98 w 148"/>
                      <a:gd name="T23" fmla="*/ 36 h 104"/>
                      <a:gd name="T24" fmla="*/ 72 w 148"/>
                      <a:gd name="T25" fmla="*/ 15 h 104"/>
                      <a:gd name="T26" fmla="*/ 63 w 148"/>
                      <a:gd name="T27" fmla="*/ 0 h 104"/>
                      <a:gd name="T28" fmla="*/ 2 w 148"/>
                      <a:gd name="T29" fmla="*/ 7 h 10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48"/>
                      <a:gd name="T46" fmla="*/ 0 h 104"/>
                      <a:gd name="T47" fmla="*/ 148 w 148"/>
                      <a:gd name="T48" fmla="*/ 104 h 104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48" h="104">
                        <a:moveTo>
                          <a:pt x="2" y="7"/>
                        </a:moveTo>
                        <a:lnTo>
                          <a:pt x="0" y="48"/>
                        </a:lnTo>
                        <a:lnTo>
                          <a:pt x="20" y="64"/>
                        </a:lnTo>
                        <a:lnTo>
                          <a:pt x="41" y="70"/>
                        </a:lnTo>
                        <a:lnTo>
                          <a:pt x="54" y="79"/>
                        </a:lnTo>
                        <a:lnTo>
                          <a:pt x="78" y="93"/>
                        </a:lnTo>
                        <a:lnTo>
                          <a:pt x="121" y="104"/>
                        </a:lnTo>
                        <a:lnTo>
                          <a:pt x="136" y="101"/>
                        </a:lnTo>
                        <a:lnTo>
                          <a:pt x="148" y="95"/>
                        </a:lnTo>
                        <a:lnTo>
                          <a:pt x="148" y="84"/>
                        </a:lnTo>
                        <a:lnTo>
                          <a:pt x="133" y="60"/>
                        </a:lnTo>
                        <a:lnTo>
                          <a:pt x="98" y="36"/>
                        </a:lnTo>
                        <a:lnTo>
                          <a:pt x="72" y="15"/>
                        </a:lnTo>
                        <a:lnTo>
                          <a:pt x="63" y="0"/>
                        </a:lnTo>
                        <a:lnTo>
                          <a:pt x="2" y="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800" y="1627"/>
                  <a:ext cx="475" cy="1169"/>
                  <a:chOff x="2800" y="1627"/>
                  <a:chExt cx="475" cy="1169"/>
                </a:xfrm>
              </p:grpSpPr>
              <p:grpSp>
                <p:nvGrpSpPr>
                  <p:cNvPr id="7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2861" y="1627"/>
                    <a:ext cx="299" cy="376"/>
                    <a:chOff x="2861" y="1627"/>
                    <a:chExt cx="299" cy="376"/>
                  </a:xfrm>
                </p:grpSpPr>
                <p:sp>
                  <p:nvSpPr>
                    <p:cNvPr id="499814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2861" y="1648"/>
                      <a:ext cx="299" cy="355"/>
                    </a:xfrm>
                    <a:custGeom>
                      <a:avLst/>
                      <a:gdLst>
                        <a:gd name="T0" fmla="*/ 0 w 299"/>
                        <a:gd name="T1" fmla="*/ 68 h 355"/>
                        <a:gd name="T2" fmla="*/ 90 w 299"/>
                        <a:gd name="T3" fmla="*/ 0 h 355"/>
                        <a:gd name="T4" fmla="*/ 189 w 299"/>
                        <a:gd name="T5" fmla="*/ 156 h 355"/>
                        <a:gd name="T6" fmla="*/ 206 w 299"/>
                        <a:gd name="T7" fmla="*/ 8 h 355"/>
                        <a:gd name="T8" fmla="*/ 266 w 299"/>
                        <a:gd name="T9" fmla="*/ 27 h 355"/>
                        <a:gd name="T10" fmla="*/ 299 w 299"/>
                        <a:gd name="T11" fmla="*/ 81 h 355"/>
                        <a:gd name="T12" fmla="*/ 293 w 299"/>
                        <a:gd name="T13" fmla="*/ 355 h 355"/>
                        <a:gd name="T14" fmla="*/ 33 w 299"/>
                        <a:gd name="T15" fmla="*/ 355 h 355"/>
                        <a:gd name="T16" fmla="*/ 0 w 299"/>
                        <a:gd name="T17" fmla="*/ 68 h 355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299"/>
                        <a:gd name="T28" fmla="*/ 0 h 355"/>
                        <a:gd name="T29" fmla="*/ 299 w 299"/>
                        <a:gd name="T30" fmla="*/ 355 h 355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299" h="355">
                          <a:moveTo>
                            <a:pt x="0" y="68"/>
                          </a:moveTo>
                          <a:lnTo>
                            <a:pt x="90" y="0"/>
                          </a:lnTo>
                          <a:lnTo>
                            <a:pt x="189" y="156"/>
                          </a:lnTo>
                          <a:lnTo>
                            <a:pt x="206" y="8"/>
                          </a:lnTo>
                          <a:lnTo>
                            <a:pt x="266" y="27"/>
                          </a:lnTo>
                          <a:lnTo>
                            <a:pt x="299" y="81"/>
                          </a:lnTo>
                          <a:lnTo>
                            <a:pt x="293" y="355"/>
                          </a:lnTo>
                          <a:lnTo>
                            <a:pt x="33" y="355"/>
                          </a:lnTo>
                          <a:lnTo>
                            <a:pt x="0" y="68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9815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2947" y="1627"/>
                      <a:ext cx="120" cy="208"/>
                    </a:xfrm>
                    <a:custGeom>
                      <a:avLst/>
                      <a:gdLst>
                        <a:gd name="T0" fmla="*/ 0 w 120"/>
                        <a:gd name="T1" fmla="*/ 21 h 208"/>
                        <a:gd name="T2" fmla="*/ 10 w 120"/>
                        <a:gd name="T3" fmla="*/ 0 h 208"/>
                        <a:gd name="T4" fmla="*/ 84 w 120"/>
                        <a:gd name="T5" fmla="*/ 36 h 208"/>
                        <a:gd name="T6" fmla="*/ 102 w 120"/>
                        <a:gd name="T7" fmla="*/ 12 h 208"/>
                        <a:gd name="T8" fmla="*/ 115 w 120"/>
                        <a:gd name="T9" fmla="*/ 21 h 208"/>
                        <a:gd name="T10" fmla="*/ 120 w 120"/>
                        <a:gd name="T11" fmla="*/ 144 h 208"/>
                        <a:gd name="T12" fmla="*/ 118 w 120"/>
                        <a:gd name="T13" fmla="*/ 208 h 208"/>
                        <a:gd name="T14" fmla="*/ 0 w 120"/>
                        <a:gd name="T15" fmla="*/ 21 h 20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20"/>
                        <a:gd name="T25" fmla="*/ 0 h 208"/>
                        <a:gd name="T26" fmla="*/ 120 w 120"/>
                        <a:gd name="T27" fmla="*/ 208 h 20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20" h="208">
                          <a:moveTo>
                            <a:pt x="0" y="21"/>
                          </a:moveTo>
                          <a:lnTo>
                            <a:pt x="10" y="0"/>
                          </a:lnTo>
                          <a:lnTo>
                            <a:pt x="84" y="36"/>
                          </a:lnTo>
                          <a:lnTo>
                            <a:pt x="102" y="12"/>
                          </a:lnTo>
                          <a:lnTo>
                            <a:pt x="115" y="21"/>
                          </a:lnTo>
                          <a:lnTo>
                            <a:pt x="120" y="144"/>
                          </a:lnTo>
                          <a:lnTo>
                            <a:pt x="118" y="208"/>
                          </a:lnTo>
                          <a:lnTo>
                            <a:pt x="0" y="21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9816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2986" y="1669"/>
                      <a:ext cx="76" cy="41"/>
                    </a:xfrm>
                    <a:custGeom>
                      <a:avLst/>
                      <a:gdLst>
                        <a:gd name="T0" fmla="*/ 0 w 76"/>
                        <a:gd name="T1" fmla="*/ 41 h 41"/>
                        <a:gd name="T2" fmla="*/ 43 w 76"/>
                        <a:gd name="T3" fmla="*/ 0 h 41"/>
                        <a:gd name="T4" fmla="*/ 76 w 76"/>
                        <a:gd name="T5" fmla="*/ 33 h 41"/>
                        <a:gd name="T6" fmla="*/ 0 60000 65536"/>
                        <a:gd name="T7" fmla="*/ 0 60000 65536"/>
                        <a:gd name="T8" fmla="*/ 0 60000 65536"/>
                        <a:gd name="T9" fmla="*/ 0 w 76"/>
                        <a:gd name="T10" fmla="*/ 0 h 41"/>
                        <a:gd name="T11" fmla="*/ 76 w 76"/>
                        <a:gd name="T12" fmla="*/ 41 h 41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76" h="41">
                          <a:moveTo>
                            <a:pt x="0" y="41"/>
                          </a:moveTo>
                          <a:lnTo>
                            <a:pt x="43" y="0"/>
                          </a:lnTo>
                          <a:lnTo>
                            <a:pt x="76" y="33"/>
                          </a:lnTo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8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2800" y="1645"/>
                    <a:ext cx="475" cy="1151"/>
                    <a:chOff x="2800" y="1645"/>
                    <a:chExt cx="475" cy="1151"/>
                  </a:xfrm>
                </p:grpSpPr>
                <p:sp>
                  <p:nvSpPr>
                    <p:cNvPr id="499811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2800" y="1645"/>
                      <a:ext cx="475" cy="1151"/>
                    </a:xfrm>
                    <a:custGeom>
                      <a:avLst/>
                      <a:gdLst>
                        <a:gd name="T0" fmla="*/ 150 w 475"/>
                        <a:gd name="T1" fmla="*/ 0 h 1151"/>
                        <a:gd name="T2" fmla="*/ 36 w 475"/>
                        <a:gd name="T3" fmla="*/ 84 h 1151"/>
                        <a:gd name="T4" fmla="*/ 0 w 475"/>
                        <a:gd name="T5" fmla="*/ 357 h 1151"/>
                        <a:gd name="T6" fmla="*/ 89 w 475"/>
                        <a:gd name="T7" fmla="*/ 536 h 1151"/>
                        <a:gd name="T8" fmla="*/ 90 w 475"/>
                        <a:gd name="T9" fmla="*/ 570 h 1151"/>
                        <a:gd name="T10" fmla="*/ 96 w 475"/>
                        <a:gd name="T11" fmla="*/ 612 h 1151"/>
                        <a:gd name="T12" fmla="*/ 107 w 475"/>
                        <a:gd name="T13" fmla="*/ 639 h 1151"/>
                        <a:gd name="T14" fmla="*/ 93 w 475"/>
                        <a:gd name="T15" fmla="*/ 834 h 1151"/>
                        <a:gd name="T16" fmla="*/ 62 w 475"/>
                        <a:gd name="T17" fmla="*/ 1147 h 1151"/>
                        <a:gd name="T18" fmla="*/ 94 w 475"/>
                        <a:gd name="T19" fmla="*/ 1151 h 1151"/>
                        <a:gd name="T20" fmla="*/ 144 w 475"/>
                        <a:gd name="T21" fmla="*/ 1134 h 1151"/>
                        <a:gd name="T22" fmla="*/ 180 w 475"/>
                        <a:gd name="T23" fmla="*/ 923 h 1151"/>
                        <a:gd name="T24" fmla="*/ 198 w 475"/>
                        <a:gd name="T25" fmla="*/ 845 h 1151"/>
                        <a:gd name="T26" fmla="*/ 251 w 475"/>
                        <a:gd name="T27" fmla="*/ 642 h 1151"/>
                        <a:gd name="T28" fmla="*/ 258 w 475"/>
                        <a:gd name="T29" fmla="*/ 856 h 1151"/>
                        <a:gd name="T30" fmla="*/ 286 w 475"/>
                        <a:gd name="T31" fmla="*/ 1116 h 1151"/>
                        <a:gd name="T32" fmla="*/ 361 w 475"/>
                        <a:gd name="T33" fmla="*/ 1119 h 1151"/>
                        <a:gd name="T34" fmla="*/ 369 w 475"/>
                        <a:gd name="T35" fmla="*/ 839 h 1151"/>
                        <a:gd name="T36" fmla="*/ 362 w 475"/>
                        <a:gd name="T37" fmla="*/ 561 h 1151"/>
                        <a:gd name="T38" fmla="*/ 365 w 475"/>
                        <a:gd name="T39" fmla="*/ 420 h 1151"/>
                        <a:gd name="T40" fmla="*/ 380 w 475"/>
                        <a:gd name="T41" fmla="*/ 376 h 1151"/>
                        <a:gd name="T42" fmla="*/ 388 w 475"/>
                        <a:gd name="T43" fmla="*/ 380 h 1151"/>
                        <a:gd name="T44" fmla="*/ 468 w 475"/>
                        <a:gd name="T45" fmla="*/ 333 h 1151"/>
                        <a:gd name="T46" fmla="*/ 475 w 475"/>
                        <a:gd name="T47" fmla="*/ 244 h 1151"/>
                        <a:gd name="T48" fmla="*/ 347 w 475"/>
                        <a:gd name="T49" fmla="*/ 30 h 1151"/>
                        <a:gd name="T50" fmla="*/ 258 w 475"/>
                        <a:gd name="T51" fmla="*/ 0 h 1151"/>
                        <a:gd name="T52" fmla="*/ 277 w 475"/>
                        <a:gd name="T53" fmla="*/ 144 h 1151"/>
                        <a:gd name="T54" fmla="*/ 255 w 475"/>
                        <a:gd name="T55" fmla="*/ 285 h 1151"/>
                        <a:gd name="T56" fmla="*/ 220 w 475"/>
                        <a:gd name="T57" fmla="*/ 153 h 1151"/>
                        <a:gd name="T58" fmla="*/ 150 w 475"/>
                        <a:gd name="T59" fmla="*/ 0 h 1151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w 475"/>
                        <a:gd name="T91" fmla="*/ 0 h 1151"/>
                        <a:gd name="T92" fmla="*/ 475 w 475"/>
                        <a:gd name="T93" fmla="*/ 1151 h 1151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T90" t="T91" r="T92" b="T93"/>
                      <a:pathLst>
                        <a:path w="475" h="1151">
                          <a:moveTo>
                            <a:pt x="150" y="0"/>
                          </a:moveTo>
                          <a:lnTo>
                            <a:pt x="36" y="84"/>
                          </a:lnTo>
                          <a:lnTo>
                            <a:pt x="0" y="357"/>
                          </a:lnTo>
                          <a:lnTo>
                            <a:pt x="89" y="536"/>
                          </a:lnTo>
                          <a:lnTo>
                            <a:pt x="90" y="570"/>
                          </a:lnTo>
                          <a:lnTo>
                            <a:pt x="96" y="612"/>
                          </a:lnTo>
                          <a:lnTo>
                            <a:pt x="107" y="639"/>
                          </a:lnTo>
                          <a:lnTo>
                            <a:pt x="93" y="834"/>
                          </a:lnTo>
                          <a:lnTo>
                            <a:pt x="62" y="1147"/>
                          </a:lnTo>
                          <a:lnTo>
                            <a:pt x="94" y="1151"/>
                          </a:lnTo>
                          <a:lnTo>
                            <a:pt x="144" y="1134"/>
                          </a:lnTo>
                          <a:lnTo>
                            <a:pt x="180" y="923"/>
                          </a:lnTo>
                          <a:lnTo>
                            <a:pt x="198" y="845"/>
                          </a:lnTo>
                          <a:lnTo>
                            <a:pt x="251" y="642"/>
                          </a:lnTo>
                          <a:lnTo>
                            <a:pt x="258" y="856"/>
                          </a:lnTo>
                          <a:lnTo>
                            <a:pt x="286" y="1116"/>
                          </a:lnTo>
                          <a:lnTo>
                            <a:pt x="361" y="1119"/>
                          </a:lnTo>
                          <a:lnTo>
                            <a:pt x="369" y="839"/>
                          </a:lnTo>
                          <a:lnTo>
                            <a:pt x="362" y="561"/>
                          </a:lnTo>
                          <a:lnTo>
                            <a:pt x="365" y="420"/>
                          </a:lnTo>
                          <a:lnTo>
                            <a:pt x="380" y="376"/>
                          </a:lnTo>
                          <a:lnTo>
                            <a:pt x="388" y="380"/>
                          </a:lnTo>
                          <a:lnTo>
                            <a:pt x="468" y="333"/>
                          </a:lnTo>
                          <a:lnTo>
                            <a:pt x="475" y="244"/>
                          </a:lnTo>
                          <a:lnTo>
                            <a:pt x="347" y="30"/>
                          </a:lnTo>
                          <a:lnTo>
                            <a:pt x="258" y="0"/>
                          </a:lnTo>
                          <a:lnTo>
                            <a:pt x="277" y="144"/>
                          </a:lnTo>
                          <a:lnTo>
                            <a:pt x="255" y="285"/>
                          </a:lnTo>
                          <a:lnTo>
                            <a:pt x="220" y="153"/>
                          </a:lnTo>
                          <a:lnTo>
                            <a:pt x="15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9812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2826" y="1770"/>
                      <a:ext cx="120" cy="299"/>
                    </a:xfrm>
                    <a:custGeom>
                      <a:avLst/>
                      <a:gdLst>
                        <a:gd name="T0" fmla="*/ 60 w 120"/>
                        <a:gd name="T1" fmla="*/ 0 h 299"/>
                        <a:gd name="T2" fmla="*/ 72 w 120"/>
                        <a:gd name="T3" fmla="*/ 72 h 299"/>
                        <a:gd name="T4" fmla="*/ 66 w 120"/>
                        <a:gd name="T5" fmla="*/ 180 h 299"/>
                        <a:gd name="T6" fmla="*/ 0 w 120"/>
                        <a:gd name="T7" fmla="*/ 198 h 299"/>
                        <a:gd name="T8" fmla="*/ 66 w 120"/>
                        <a:gd name="T9" fmla="*/ 204 h 299"/>
                        <a:gd name="T10" fmla="*/ 84 w 120"/>
                        <a:gd name="T11" fmla="*/ 269 h 299"/>
                        <a:gd name="T12" fmla="*/ 120 w 120"/>
                        <a:gd name="T13" fmla="*/ 299 h 299"/>
                        <a:gd name="T14" fmla="*/ 108 w 120"/>
                        <a:gd name="T15" fmla="*/ 246 h 299"/>
                        <a:gd name="T16" fmla="*/ 96 w 120"/>
                        <a:gd name="T17" fmla="*/ 216 h 299"/>
                        <a:gd name="T18" fmla="*/ 90 w 120"/>
                        <a:gd name="T19" fmla="*/ 144 h 299"/>
                        <a:gd name="T20" fmla="*/ 60 w 120"/>
                        <a:gd name="T21" fmla="*/ 0 h 29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20"/>
                        <a:gd name="T34" fmla="*/ 0 h 299"/>
                        <a:gd name="T35" fmla="*/ 120 w 120"/>
                        <a:gd name="T36" fmla="*/ 299 h 29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20" h="299">
                          <a:moveTo>
                            <a:pt x="60" y="0"/>
                          </a:moveTo>
                          <a:lnTo>
                            <a:pt x="72" y="72"/>
                          </a:lnTo>
                          <a:lnTo>
                            <a:pt x="66" y="180"/>
                          </a:lnTo>
                          <a:lnTo>
                            <a:pt x="0" y="198"/>
                          </a:lnTo>
                          <a:lnTo>
                            <a:pt x="66" y="204"/>
                          </a:lnTo>
                          <a:lnTo>
                            <a:pt x="84" y="269"/>
                          </a:lnTo>
                          <a:lnTo>
                            <a:pt x="120" y="299"/>
                          </a:lnTo>
                          <a:lnTo>
                            <a:pt x="108" y="246"/>
                          </a:lnTo>
                          <a:lnTo>
                            <a:pt x="96" y="216"/>
                          </a:lnTo>
                          <a:lnTo>
                            <a:pt x="90" y="144"/>
                          </a:lnTo>
                          <a:lnTo>
                            <a:pt x="6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5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9813" name="Freeform 17"/>
                    <p:cNvSpPr>
                      <a:spLocks/>
                    </p:cNvSpPr>
                    <p:nvPr/>
                  </p:nvSpPr>
                  <p:spPr bwMode="auto">
                    <a:xfrm>
                      <a:off x="2935" y="1787"/>
                      <a:ext cx="42" cy="41"/>
                    </a:xfrm>
                    <a:custGeom>
                      <a:avLst/>
                      <a:gdLst>
                        <a:gd name="T0" fmla="*/ 0 w 42"/>
                        <a:gd name="T1" fmla="*/ 41 h 41"/>
                        <a:gd name="T2" fmla="*/ 9 w 42"/>
                        <a:gd name="T3" fmla="*/ 0 h 41"/>
                        <a:gd name="T4" fmla="*/ 42 w 42"/>
                        <a:gd name="T5" fmla="*/ 35 h 41"/>
                        <a:gd name="T6" fmla="*/ 0 w 42"/>
                        <a:gd name="T7" fmla="*/ 41 h 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2"/>
                        <a:gd name="T13" fmla="*/ 0 h 41"/>
                        <a:gd name="T14" fmla="*/ 42 w 42"/>
                        <a:gd name="T15" fmla="*/ 41 h 41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2" h="41">
                          <a:moveTo>
                            <a:pt x="0" y="41"/>
                          </a:moveTo>
                          <a:lnTo>
                            <a:pt x="9" y="0"/>
                          </a:lnTo>
                          <a:lnTo>
                            <a:pt x="42" y="35"/>
                          </a:lnTo>
                          <a:lnTo>
                            <a:pt x="0" y="41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grpSp>
            <p:nvGrpSpPr>
              <p:cNvPr id="9" name="Group 18"/>
              <p:cNvGrpSpPr>
                <a:grpSpLocks/>
              </p:cNvGrpSpPr>
              <p:nvPr/>
            </p:nvGrpSpPr>
            <p:grpSpPr bwMode="auto">
              <a:xfrm>
                <a:off x="2933" y="1445"/>
                <a:ext cx="151" cy="224"/>
                <a:chOff x="2933" y="1445"/>
                <a:chExt cx="151" cy="224"/>
              </a:xfrm>
            </p:grpSpPr>
            <p:sp>
              <p:nvSpPr>
                <p:cNvPr id="499804" name="Freeform 19"/>
                <p:cNvSpPr>
                  <a:spLocks/>
                </p:cNvSpPr>
                <p:nvPr/>
              </p:nvSpPr>
              <p:spPr bwMode="auto">
                <a:xfrm>
                  <a:off x="2938" y="1448"/>
                  <a:ext cx="133" cy="221"/>
                </a:xfrm>
                <a:custGeom>
                  <a:avLst/>
                  <a:gdLst>
                    <a:gd name="T0" fmla="*/ 131 w 133"/>
                    <a:gd name="T1" fmla="*/ 37 h 221"/>
                    <a:gd name="T2" fmla="*/ 133 w 133"/>
                    <a:gd name="T3" fmla="*/ 72 h 221"/>
                    <a:gd name="T4" fmla="*/ 128 w 133"/>
                    <a:gd name="T5" fmla="*/ 85 h 221"/>
                    <a:gd name="T6" fmla="*/ 133 w 133"/>
                    <a:gd name="T7" fmla="*/ 97 h 221"/>
                    <a:gd name="T8" fmla="*/ 132 w 133"/>
                    <a:gd name="T9" fmla="*/ 110 h 221"/>
                    <a:gd name="T10" fmla="*/ 130 w 133"/>
                    <a:gd name="T11" fmla="*/ 128 h 221"/>
                    <a:gd name="T12" fmla="*/ 128 w 133"/>
                    <a:gd name="T13" fmla="*/ 146 h 221"/>
                    <a:gd name="T14" fmla="*/ 129 w 133"/>
                    <a:gd name="T15" fmla="*/ 165 h 221"/>
                    <a:gd name="T16" fmla="*/ 121 w 133"/>
                    <a:gd name="T17" fmla="*/ 177 h 221"/>
                    <a:gd name="T18" fmla="*/ 109 w 133"/>
                    <a:gd name="T19" fmla="*/ 185 h 221"/>
                    <a:gd name="T20" fmla="*/ 113 w 133"/>
                    <a:gd name="T21" fmla="*/ 196 h 221"/>
                    <a:gd name="T22" fmla="*/ 91 w 133"/>
                    <a:gd name="T23" fmla="*/ 221 h 221"/>
                    <a:gd name="T24" fmla="*/ 19 w 133"/>
                    <a:gd name="T25" fmla="*/ 184 h 221"/>
                    <a:gd name="T26" fmla="*/ 16 w 133"/>
                    <a:gd name="T27" fmla="*/ 135 h 221"/>
                    <a:gd name="T28" fmla="*/ 13 w 133"/>
                    <a:gd name="T29" fmla="*/ 129 h 221"/>
                    <a:gd name="T30" fmla="*/ 10 w 133"/>
                    <a:gd name="T31" fmla="*/ 121 h 221"/>
                    <a:gd name="T32" fmla="*/ 4 w 133"/>
                    <a:gd name="T33" fmla="*/ 108 h 221"/>
                    <a:gd name="T34" fmla="*/ 0 w 133"/>
                    <a:gd name="T35" fmla="*/ 82 h 221"/>
                    <a:gd name="T36" fmla="*/ 8 w 133"/>
                    <a:gd name="T37" fmla="*/ 78 h 221"/>
                    <a:gd name="T38" fmla="*/ 6 w 133"/>
                    <a:gd name="T39" fmla="*/ 69 h 221"/>
                    <a:gd name="T40" fmla="*/ 6 w 133"/>
                    <a:gd name="T41" fmla="*/ 52 h 221"/>
                    <a:gd name="T42" fmla="*/ 7 w 133"/>
                    <a:gd name="T43" fmla="*/ 40 h 221"/>
                    <a:gd name="T44" fmla="*/ 13 w 133"/>
                    <a:gd name="T45" fmla="*/ 26 h 221"/>
                    <a:gd name="T46" fmla="*/ 20 w 133"/>
                    <a:gd name="T47" fmla="*/ 16 h 221"/>
                    <a:gd name="T48" fmla="*/ 33 w 133"/>
                    <a:gd name="T49" fmla="*/ 6 h 221"/>
                    <a:gd name="T50" fmla="*/ 47 w 133"/>
                    <a:gd name="T51" fmla="*/ 2 h 221"/>
                    <a:gd name="T52" fmla="*/ 62 w 133"/>
                    <a:gd name="T53" fmla="*/ 0 h 221"/>
                    <a:gd name="T54" fmla="*/ 77 w 133"/>
                    <a:gd name="T55" fmla="*/ 0 h 221"/>
                    <a:gd name="T56" fmla="*/ 92 w 133"/>
                    <a:gd name="T57" fmla="*/ 1 h 221"/>
                    <a:gd name="T58" fmla="*/ 104 w 133"/>
                    <a:gd name="T59" fmla="*/ 3 h 221"/>
                    <a:gd name="T60" fmla="*/ 117 w 133"/>
                    <a:gd name="T61" fmla="*/ 9 h 221"/>
                    <a:gd name="T62" fmla="*/ 124 w 133"/>
                    <a:gd name="T63" fmla="*/ 17 h 221"/>
                    <a:gd name="T64" fmla="*/ 127 w 133"/>
                    <a:gd name="T65" fmla="*/ 24 h 221"/>
                    <a:gd name="T66" fmla="*/ 131 w 133"/>
                    <a:gd name="T67" fmla="*/ 37 h 22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33"/>
                    <a:gd name="T103" fmla="*/ 0 h 221"/>
                    <a:gd name="T104" fmla="*/ 133 w 133"/>
                    <a:gd name="T105" fmla="*/ 221 h 22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33" h="221">
                      <a:moveTo>
                        <a:pt x="131" y="37"/>
                      </a:moveTo>
                      <a:lnTo>
                        <a:pt x="133" y="72"/>
                      </a:lnTo>
                      <a:lnTo>
                        <a:pt x="128" y="85"/>
                      </a:lnTo>
                      <a:lnTo>
                        <a:pt x="133" y="97"/>
                      </a:lnTo>
                      <a:lnTo>
                        <a:pt x="132" y="110"/>
                      </a:lnTo>
                      <a:lnTo>
                        <a:pt x="130" y="128"/>
                      </a:lnTo>
                      <a:lnTo>
                        <a:pt x="128" y="146"/>
                      </a:lnTo>
                      <a:lnTo>
                        <a:pt x="129" y="165"/>
                      </a:lnTo>
                      <a:lnTo>
                        <a:pt x="121" y="177"/>
                      </a:lnTo>
                      <a:lnTo>
                        <a:pt x="109" y="185"/>
                      </a:lnTo>
                      <a:lnTo>
                        <a:pt x="113" y="196"/>
                      </a:lnTo>
                      <a:lnTo>
                        <a:pt x="91" y="221"/>
                      </a:lnTo>
                      <a:lnTo>
                        <a:pt x="19" y="184"/>
                      </a:lnTo>
                      <a:lnTo>
                        <a:pt x="16" y="135"/>
                      </a:lnTo>
                      <a:lnTo>
                        <a:pt x="13" y="129"/>
                      </a:lnTo>
                      <a:lnTo>
                        <a:pt x="10" y="121"/>
                      </a:lnTo>
                      <a:lnTo>
                        <a:pt x="4" y="108"/>
                      </a:lnTo>
                      <a:lnTo>
                        <a:pt x="0" y="82"/>
                      </a:lnTo>
                      <a:lnTo>
                        <a:pt x="8" y="78"/>
                      </a:lnTo>
                      <a:lnTo>
                        <a:pt x="6" y="69"/>
                      </a:lnTo>
                      <a:lnTo>
                        <a:pt x="6" y="52"/>
                      </a:lnTo>
                      <a:lnTo>
                        <a:pt x="7" y="40"/>
                      </a:lnTo>
                      <a:lnTo>
                        <a:pt x="13" y="26"/>
                      </a:lnTo>
                      <a:lnTo>
                        <a:pt x="20" y="16"/>
                      </a:lnTo>
                      <a:lnTo>
                        <a:pt x="33" y="6"/>
                      </a:lnTo>
                      <a:lnTo>
                        <a:pt x="47" y="2"/>
                      </a:lnTo>
                      <a:lnTo>
                        <a:pt x="62" y="0"/>
                      </a:lnTo>
                      <a:lnTo>
                        <a:pt x="77" y="0"/>
                      </a:lnTo>
                      <a:lnTo>
                        <a:pt x="92" y="1"/>
                      </a:lnTo>
                      <a:lnTo>
                        <a:pt x="104" y="3"/>
                      </a:lnTo>
                      <a:lnTo>
                        <a:pt x="117" y="9"/>
                      </a:lnTo>
                      <a:lnTo>
                        <a:pt x="124" y="17"/>
                      </a:lnTo>
                      <a:lnTo>
                        <a:pt x="127" y="24"/>
                      </a:lnTo>
                      <a:lnTo>
                        <a:pt x="131" y="37"/>
                      </a:lnTo>
                      <a:close/>
                    </a:path>
                  </a:pathLst>
                </a:custGeom>
                <a:blipFill dpi="0" rotWithShape="0">
                  <a:blip r:embed="rId6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805" name="Freeform 20"/>
                <p:cNvSpPr>
                  <a:spLocks/>
                </p:cNvSpPr>
                <p:nvPr/>
              </p:nvSpPr>
              <p:spPr bwMode="auto">
                <a:xfrm>
                  <a:off x="2952" y="1574"/>
                  <a:ext cx="73" cy="56"/>
                </a:xfrm>
                <a:custGeom>
                  <a:avLst/>
                  <a:gdLst>
                    <a:gd name="T0" fmla="*/ 6 w 73"/>
                    <a:gd name="T1" fmla="*/ 6 h 56"/>
                    <a:gd name="T2" fmla="*/ 14 w 73"/>
                    <a:gd name="T3" fmla="*/ 5 h 56"/>
                    <a:gd name="T4" fmla="*/ 31 w 73"/>
                    <a:gd name="T5" fmla="*/ 36 h 56"/>
                    <a:gd name="T6" fmla="*/ 73 w 73"/>
                    <a:gd name="T7" fmla="*/ 56 h 56"/>
                    <a:gd name="T8" fmla="*/ 30 w 73"/>
                    <a:gd name="T9" fmla="*/ 42 h 56"/>
                    <a:gd name="T10" fmla="*/ 13 w 73"/>
                    <a:gd name="T11" fmla="*/ 25 h 56"/>
                    <a:gd name="T12" fmla="*/ 4 w 73"/>
                    <a:gd name="T13" fmla="*/ 32 h 56"/>
                    <a:gd name="T14" fmla="*/ 0 w 73"/>
                    <a:gd name="T15" fmla="*/ 0 h 56"/>
                    <a:gd name="T16" fmla="*/ 6 w 73"/>
                    <a:gd name="T17" fmla="*/ 6 h 5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3"/>
                    <a:gd name="T28" fmla="*/ 0 h 56"/>
                    <a:gd name="T29" fmla="*/ 73 w 73"/>
                    <a:gd name="T30" fmla="*/ 56 h 5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3" h="56">
                      <a:moveTo>
                        <a:pt x="6" y="6"/>
                      </a:moveTo>
                      <a:lnTo>
                        <a:pt x="14" y="5"/>
                      </a:lnTo>
                      <a:lnTo>
                        <a:pt x="31" y="36"/>
                      </a:lnTo>
                      <a:lnTo>
                        <a:pt x="73" y="56"/>
                      </a:lnTo>
                      <a:lnTo>
                        <a:pt x="30" y="42"/>
                      </a:lnTo>
                      <a:lnTo>
                        <a:pt x="13" y="25"/>
                      </a:lnTo>
                      <a:lnTo>
                        <a:pt x="4" y="3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blipFill dpi="0" rotWithShape="0">
                  <a:blip r:embed="rId7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806" name="Freeform 21"/>
                <p:cNvSpPr>
                  <a:spLocks/>
                </p:cNvSpPr>
                <p:nvPr/>
              </p:nvSpPr>
              <p:spPr bwMode="auto">
                <a:xfrm>
                  <a:off x="2933" y="1445"/>
                  <a:ext cx="151" cy="142"/>
                </a:xfrm>
                <a:custGeom>
                  <a:avLst/>
                  <a:gdLst>
                    <a:gd name="T0" fmla="*/ 22 w 151"/>
                    <a:gd name="T1" fmla="*/ 142 h 142"/>
                    <a:gd name="T2" fmla="*/ 10 w 151"/>
                    <a:gd name="T3" fmla="*/ 126 h 142"/>
                    <a:gd name="T4" fmla="*/ 4 w 151"/>
                    <a:gd name="T5" fmla="*/ 105 h 142"/>
                    <a:gd name="T6" fmla="*/ 0 w 151"/>
                    <a:gd name="T7" fmla="*/ 75 h 142"/>
                    <a:gd name="T8" fmla="*/ 0 w 151"/>
                    <a:gd name="T9" fmla="*/ 47 h 142"/>
                    <a:gd name="T10" fmla="*/ 5 w 151"/>
                    <a:gd name="T11" fmla="*/ 25 h 142"/>
                    <a:gd name="T12" fmla="*/ 20 w 151"/>
                    <a:gd name="T13" fmla="*/ 10 h 142"/>
                    <a:gd name="T14" fmla="*/ 36 w 151"/>
                    <a:gd name="T15" fmla="*/ 3 h 142"/>
                    <a:gd name="T16" fmla="*/ 66 w 151"/>
                    <a:gd name="T17" fmla="*/ 0 h 142"/>
                    <a:gd name="T18" fmla="*/ 105 w 151"/>
                    <a:gd name="T19" fmla="*/ 2 h 142"/>
                    <a:gd name="T20" fmla="*/ 129 w 151"/>
                    <a:gd name="T21" fmla="*/ 10 h 142"/>
                    <a:gd name="T22" fmla="*/ 144 w 151"/>
                    <a:gd name="T23" fmla="*/ 13 h 142"/>
                    <a:gd name="T24" fmla="*/ 151 w 151"/>
                    <a:gd name="T25" fmla="*/ 13 h 142"/>
                    <a:gd name="T26" fmla="*/ 142 w 151"/>
                    <a:gd name="T27" fmla="*/ 22 h 142"/>
                    <a:gd name="T28" fmla="*/ 136 w 151"/>
                    <a:gd name="T29" fmla="*/ 37 h 142"/>
                    <a:gd name="T30" fmla="*/ 136 w 151"/>
                    <a:gd name="T31" fmla="*/ 43 h 142"/>
                    <a:gd name="T32" fmla="*/ 123 w 151"/>
                    <a:gd name="T33" fmla="*/ 34 h 142"/>
                    <a:gd name="T34" fmla="*/ 105 w 151"/>
                    <a:gd name="T35" fmla="*/ 33 h 142"/>
                    <a:gd name="T36" fmla="*/ 83 w 151"/>
                    <a:gd name="T37" fmla="*/ 31 h 142"/>
                    <a:gd name="T38" fmla="*/ 68 w 151"/>
                    <a:gd name="T39" fmla="*/ 31 h 142"/>
                    <a:gd name="T40" fmla="*/ 51 w 151"/>
                    <a:gd name="T41" fmla="*/ 31 h 142"/>
                    <a:gd name="T42" fmla="*/ 59 w 151"/>
                    <a:gd name="T43" fmla="*/ 35 h 142"/>
                    <a:gd name="T44" fmla="*/ 59 w 151"/>
                    <a:gd name="T45" fmla="*/ 44 h 142"/>
                    <a:gd name="T46" fmla="*/ 54 w 151"/>
                    <a:gd name="T47" fmla="*/ 54 h 142"/>
                    <a:gd name="T48" fmla="*/ 45 w 151"/>
                    <a:gd name="T49" fmla="*/ 68 h 142"/>
                    <a:gd name="T50" fmla="*/ 40 w 151"/>
                    <a:gd name="T51" fmla="*/ 85 h 142"/>
                    <a:gd name="T52" fmla="*/ 40 w 151"/>
                    <a:gd name="T53" fmla="*/ 105 h 142"/>
                    <a:gd name="T54" fmla="*/ 27 w 151"/>
                    <a:gd name="T55" fmla="*/ 93 h 142"/>
                    <a:gd name="T56" fmla="*/ 26 w 151"/>
                    <a:gd name="T57" fmla="*/ 84 h 142"/>
                    <a:gd name="T58" fmla="*/ 18 w 151"/>
                    <a:gd name="T59" fmla="*/ 81 h 142"/>
                    <a:gd name="T60" fmla="*/ 9 w 151"/>
                    <a:gd name="T61" fmla="*/ 82 h 142"/>
                    <a:gd name="T62" fmla="*/ 7 w 151"/>
                    <a:gd name="T63" fmla="*/ 87 h 142"/>
                    <a:gd name="T64" fmla="*/ 10 w 151"/>
                    <a:gd name="T65" fmla="*/ 114 h 142"/>
                    <a:gd name="T66" fmla="*/ 17 w 151"/>
                    <a:gd name="T67" fmla="*/ 126 h 142"/>
                    <a:gd name="T68" fmla="*/ 22 w 151"/>
                    <a:gd name="T69" fmla="*/ 142 h 14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51"/>
                    <a:gd name="T106" fmla="*/ 0 h 142"/>
                    <a:gd name="T107" fmla="*/ 151 w 151"/>
                    <a:gd name="T108" fmla="*/ 142 h 142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51" h="142">
                      <a:moveTo>
                        <a:pt x="22" y="142"/>
                      </a:moveTo>
                      <a:lnTo>
                        <a:pt x="10" y="126"/>
                      </a:lnTo>
                      <a:lnTo>
                        <a:pt x="4" y="105"/>
                      </a:lnTo>
                      <a:lnTo>
                        <a:pt x="0" y="75"/>
                      </a:lnTo>
                      <a:lnTo>
                        <a:pt x="0" y="47"/>
                      </a:lnTo>
                      <a:lnTo>
                        <a:pt x="5" y="25"/>
                      </a:lnTo>
                      <a:lnTo>
                        <a:pt x="20" y="10"/>
                      </a:lnTo>
                      <a:lnTo>
                        <a:pt x="36" y="3"/>
                      </a:lnTo>
                      <a:lnTo>
                        <a:pt x="66" y="0"/>
                      </a:lnTo>
                      <a:lnTo>
                        <a:pt x="105" y="2"/>
                      </a:lnTo>
                      <a:lnTo>
                        <a:pt x="129" y="10"/>
                      </a:lnTo>
                      <a:lnTo>
                        <a:pt x="144" y="13"/>
                      </a:lnTo>
                      <a:lnTo>
                        <a:pt x="151" y="13"/>
                      </a:lnTo>
                      <a:lnTo>
                        <a:pt x="142" y="22"/>
                      </a:lnTo>
                      <a:lnTo>
                        <a:pt x="136" y="37"/>
                      </a:lnTo>
                      <a:lnTo>
                        <a:pt x="136" y="43"/>
                      </a:lnTo>
                      <a:lnTo>
                        <a:pt x="123" y="34"/>
                      </a:lnTo>
                      <a:lnTo>
                        <a:pt x="105" y="33"/>
                      </a:lnTo>
                      <a:lnTo>
                        <a:pt x="83" y="31"/>
                      </a:lnTo>
                      <a:lnTo>
                        <a:pt x="68" y="31"/>
                      </a:lnTo>
                      <a:lnTo>
                        <a:pt x="51" y="31"/>
                      </a:lnTo>
                      <a:lnTo>
                        <a:pt x="59" y="35"/>
                      </a:lnTo>
                      <a:lnTo>
                        <a:pt x="59" y="44"/>
                      </a:lnTo>
                      <a:lnTo>
                        <a:pt x="54" y="54"/>
                      </a:lnTo>
                      <a:lnTo>
                        <a:pt x="45" y="68"/>
                      </a:lnTo>
                      <a:lnTo>
                        <a:pt x="40" y="85"/>
                      </a:lnTo>
                      <a:lnTo>
                        <a:pt x="40" y="105"/>
                      </a:lnTo>
                      <a:lnTo>
                        <a:pt x="27" y="93"/>
                      </a:lnTo>
                      <a:lnTo>
                        <a:pt x="26" y="84"/>
                      </a:lnTo>
                      <a:lnTo>
                        <a:pt x="18" y="81"/>
                      </a:lnTo>
                      <a:lnTo>
                        <a:pt x="9" y="82"/>
                      </a:lnTo>
                      <a:lnTo>
                        <a:pt x="7" y="87"/>
                      </a:lnTo>
                      <a:lnTo>
                        <a:pt x="10" y="114"/>
                      </a:lnTo>
                      <a:lnTo>
                        <a:pt x="17" y="126"/>
                      </a:lnTo>
                      <a:lnTo>
                        <a:pt x="22" y="142"/>
                      </a:lnTo>
                      <a:close/>
                    </a:path>
                  </a:pathLst>
                </a:custGeom>
                <a:blipFill dpi="0" rotWithShape="0">
                  <a:blip r:embed="rId8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99803" name="Freeform 22"/>
              <p:cNvSpPr>
                <a:spLocks/>
              </p:cNvSpPr>
              <p:nvPr/>
            </p:nvSpPr>
            <p:spPr bwMode="auto">
              <a:xfrm>
                <a:off x="3058" y="1952"/>
                <a:ext cx="129" cy="72"/>
              </a:xfrm>
              <a:custGeom>
                <a:avLst/>
                <a:gdLst>
                  <a:gd name="T0" fmla="*/ 129 w 129"/>
                  <a:gd name="T1" fmla="*/ 64 h 72"/>
                  <a:gd name="T2" fmla="*/ 99 w 129"/>
                  <a:gd name="T3" fmla="*/ 72 h 72"/>
                  <a:gd name="T4" fmla="*/ 56 w 129"/>
                  <a:gd name="T5" fmla="*/ 66 h 72"/>
                  <a:gd name="T6" fmla="*/ 21 w 129"/>
                  <a:gd name="T7" fmla="*/ 55 h 72"/>
                  <a:gd name="T8" fmla="*/ 0 w 129"/>
                  <a:gd name="T9" fmla="*/ 13 h 72"/>
                  <a:gd name="T10" fmla="*/ 59 w 129"/>
                  <a:gd name="T11" fmla="*/ 18 h 72"/>
                  <a:gd name="T12" fmla="*/ 54 w 129"/>
                  <a:gd name="T13" fmla="*/ 0 h 72"/>
                  <a:gd name="T14" fmla="*/ 81 w 129"/>
                  <a:gd name="T15" fmla="*/ 4 h 72"/>
                  <a:gd name="T16" fmla="*/ 108 w 129"/>
                  <a:gd name="T17" fmla="*/ 18 h 72"/>
                  <a:gd name="T18" fmla="*/ 119 w 129"/>
                  <a:gd name="T19" fmla="*/ 24 h 72"/>
                  <a:gd name="T20" fmla="*/ 129 w 129"/>
                  <a:gd name="T21" fmla="*/ 64 h 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9"/>
                  <a:gd name="T34" fmla="*/ 0 h 72"/>
                  <a:gd name="T35" fmla="*/ 129 w 129"/>
                  <a:gd name="T36" fmla="*/ 72 h 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9" h="72">
                    <a:moveTo>
                      <a:pt x="129" y="64"/>
                    </a:moveTo>
                    <a:lnTo>
                      <a:pt x="99" y="72"/>
                    </a:lnTo>
                    <a:lnTo>
                      <a:pt x="56" y="66"/>
                    </a:lnTo>
                    <a:lnTo>
                      <a:pt x="21" y="55"/>
                    </a:lnTo>
                    <a:lnTo>
                      <a:pt x="0" y="13"/>
                    </a:lnTo>
                    <a:lnTo>
                      <a:pt x="59" y="18"/>
                    </a:lnTo>
                    <a:lnTo>
                      <a:pt x="54" y="0"/>
                    </a:lnTo>
                    <a:lnTo>
                      <a:pt x="81" y="4"/>
                    </a:lnTo>
                    <a:lnTo>
                      <a:pt x="108" y="18"/>
                    </a:lnTo>
                    <a:lnTo>
                      <a:pt x="119" y="24"/>
                    </a:lnTo>
                    <a:lnTo>
                      <a:pt x="129" y="64"/>
                    </a:lnTo>
                    <a:close/>
                  </a:path>
                </a:pathLst>
              </a:custGeom>
              <a:blipFill dpi="0" rotWithShape="0">
                <a:blip r:embed="rId6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pic>
          <p:nvPicPr>
            <p:cNvPr id="499800" name="Picture 2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528" y="1344"/>
              <a:ext cx="99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3657600" y="1524000"/>
            <a:ext cx="1647825" cy="1782763"/>
            <a:chOff x="2304" y="960"/>
            <a:chExt cx="1038" cy="1123"/>
          </a:xfrm>
        </p:grpSpPr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2640" y="960"/>
              <a:ext cx="301" cy="1123"/>
              <a:chOff x="3096" y="1362"/>
              <a:chExt cx="445" cy="1411"/>
            </a:xfrm>
          </p:grpSpPr>
          <p:grpSp>
            <p:nvGrpSpPr>
              <p:cNvPr id="12" name="Group 26"/>
              <p:cNvGrpSpPr>
                <a:grpSpLocks/>
              </p:cNvGrpSpPr>
              <p:nvPr/>
            </p:nvGrpSpPr>
            <p:grpSpPr bwMode="auto">
              <a:xfrm>
                <a:off x="3096" y="1567"/>
                <a:ext cx="445" cy="398"/>
                <a:chOff x="3096" y="1567"/>
                <a:chExt cx="445" cy="398"/>
              </a:xfrm>
            </p:grpSpPr>
            <p:sp>
              <p:nvSpPr>
                <p:cNvPr id="499792" name="Freeform 27"/>
                <p:cNvSpPr>
                  <a:spLocks/>
                </p:cNvSpPr>
                <p:nvPr/>
              </p:nvSpPr>
              <p:spPr bwMode="auto">
                <a:xfrm>
                  <a:off x="3096" y="1567"/>
                  <a:ext cx="445" cy="398"/>
                </a:xfrm>
                <a:custGeom>
                  <a:avLst/>
                  <a:gdLst>
                    <a:gd name="T0" fmla="*/ 169 w 445"/>
                    <a:gd name="T1" fmla="*/ 0 h 398"/>
                    <a:gd name="T2" fmla="*/ 116 w 445"/>
                    <a:gd name="T3" fmla="*/ 33 h 398"/>
                    <a:gd name="T4" fmla="*/ 61 w 445"/>
                    <a:gd name="T5" fmla="*/ 60 h 398"/>
                    <a:gd name="T6" fmla="*/ 28 w 445"/>
                    <a:gd name="T7" fmla="*/ 174 h 398"/>
                    <a:gd name="T8" fmla="*/ 1 w 445"/>
                    <a:gd name="T9" fmla="*/ 262 h 398"/>
                    <a:gd name="T10" fmla="*/ 0 w 445"/>
                    <a:gd name="T11" fmla="*/ 280 h 398"/>
                    <a:gd name="T12" fmla="*/ 24 w 445"/>
                    <a:gd name="T13" fmla="*/ 323 h 398"/>
                    <a:gd name="T14" fmla="*/ 40 w 445"/>
                    <a:gd name="T15" fmla="*/ 338 h 398"/>
                    <a:gd name="T16" fmla="*/ 54 w 445"/>
                    <a:gd name="T17" fmla="*/ 341 h 398"/>
                    <a:gd name="T18" fmla="*/ 55 w 445"/>
                    <a:gd name="T19" fmla="*/ 353 h 398"/>
                    <a:gd name="T20" fmla="*/ 81 w 445"/>
                    <a:gd name="T21" fmla="*/ 335 h 398"/>
                    <a:gd name="T22" fmla="*/ 84 w 445"/>
                    <a:gd name="T23" fmla="*/ 382 h 398"/>
                    <a:gd name="T24" fmla="*/ 99 w 445"/>
                    <a:gd name="T25" fmla="*/ 398 h 398"/>
                    <a:gd name="T26" fmla="*/ 359 w 445"/>
                    <a:gd name="T27" fmla="*/ 398 h 398"/>
                    <a:gd name="T28" fmla="*/ 382 w 445"/>
                    <a:gd name="T29" fmla="*/ 376 h 398"/>
                    <a:gd name="T30" fmla="*/ 377 w 445"/>
                    <a:gd name="T31" fmla="*/ 335 h 398"/>
                    <a:gd name="T32" fmla="*/ 406 w 445"/>
                    <a:gd name="T33" fmla="*/ 361 h 398"/>
                    <a:gd name="T34" fmla="*/ 445 w 445"/>
                    <a:gd name="T35" fmla="*/ 286 h 398"/>
                    <a:gd name="T36" fmla="*/ 365 w 445"/>
                    <a:gd name="T37" fmla="*/ 52 h 398"/>
                    <a:gd name="T38" fmla="*/ 280 w 445"/>
                    <a:gd name="T39" fmla="*/ 22 h 398"/>
                    <a:gd name="T40" fmla="*/ 254 w 445"/>
                    <a:gd name="T41" fmla="*/ 7 h 398"/>
                    <a:gd name="T42" fmla="*/ 214 w 445"/>
                    <a:gd name="T43" fmla="*/ 45 h 398"/>
                    <a:gd name="T44" fmla="*/ 169 w 445"/>
                    <a:gd name="T45" fmla="*/ 0 h 39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45"/>
                    <a:gd name="T70" fmla="*/ 0 h 398"/>
                    <a:gd name="T71" fmla="*/ 445 w 445"/>
                    <a:gd name="T72" fmla="*/ 398 h 39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45" h="398">
                      <a:moveTo>
                        <a:pt x="169" y="0"/>
                      </a:moveTo>
                      <a:lnTo>
                        <a:pt x="116" y="33"/>
                      </a:lnTo>
                      <a:lnTo>
                        <a:pt x="61" y="60"/>
                      </a:lnTo>
                      <a:lnTo>
                        <a:pt x="28" y="174"/>
                      </a:lnTo>
                      <a:lnTo>
                        <a:pt x="1" y="262"/>
                      </a:lnTo>
                      <a:lnTo>
                        <a:pt x="0" y="280"/>
                      </a:lnTo>
                      <a:lnTo>
                        <a:pt x="24" y="323"/>
                      </a:lnTo>
                      <a:lnTo>
                        <a:pt x="40" y="338"/>
                      </a:lnTo>
                      <a:lnTo>
                        <a:pt x="54" y="341"/>
                      </a:lnTo>
                      <a:lnTo>
                        <a:pt x="55" y="353"/>
                      </a:lnTo>
                      <a:lnTo>
                        <a:pt x="81" y="335"/>
                      </a:lnTo>
                      <a:lnTo>
                        <a:pt x="84" y="382"/>
                      </a:lnTo>
                      <a:lnTo>
                        <a:pt x="99" y="398"/>
                      </a:lnTo>
                      <a:lnTo>
                        <a:pt x="359" y="398"/>
                      </a:lnTo>
                      <a:lnTo>
                        <a:pt x="382" y="376"/>
                      </a:lnTo>
                      <a:lnTo>
                        <a:pt x="377" y="335"/>
                      </a:lnTo>
                      <a:lnTo>
                        <a:pt x="406" y="361"/>
                      </a:lnTo>
                      <a:lnTo>
                        <a:pt x="445" y="286"/>
                      </a:lnTo>
                      <a:lnTo>
                        <a:pt x="365" y="52"/>
                      </a:lnTo>
                      <a:lnTo>
                        <a:pt x="280" y="22"/>
                      </a:lnTo>
                      <a:lnTo>
                        <a:pt x="254" y="7"/>
                      </a:lnTo>
                      <a:lnTo>
                        <a:pt x="214" y="45"/>
                      </a:lnTo>
                      <a:lnTo>
                        <a:pt x="169" y="0"/>
                      </a:lnTo>
                      <a:close/>
                    </a:path>
                  </a:pathLst>
                </a:custGeom>
                <a:blipFill dpi="0" rotWithShape="0">
                  <a:blip r:embed="rId10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3" name="Group 28"/>
                <p:cNvGrpSpPr>
                  <a:grpSpLocks/>
                </p:cNvGrpSpPr>
                <p:nvPr/>
              </p:nvGrpSpPr>
              <p:grpSpPr bwMode="auto">
                <a:xfrm>
                  <a:off x="3183" y="1608"/>
                  <a:ext cx="310" cy="356"/>
                  <a:chOff x="3183" y="1608"/>
                  <a:chExt cx="310" cy="356"/>
                </a:xfrm>
              </p:grpSpPr>
              <p:sp>
                <p:nvSpPr>
                  <p:cNvPr id="499794" name="Freeform 29"/>
                  <p:cNvSpPr>
                    <a:spLocks/>
                  </p:cNvSpPr>
                  <p:nvPr/>
                </p:nvSpPr>
                <p:spPr bwMode="auto">
                  <a:xfrm>
                    <a:off x="3281" y="1608"/>
                    <a:ext cx="65" cy="356"/>
                  </a:xfrm>
                  <a:custGeom>
                    <a:avLst/>
                    <a:gdLst>
                      <a:gd name="T0" fmla="*/ 18 w 65"/>
                      <a:gd name="T1" fmla="*/ 0 h 356"/>
                      <a:gd name="T2" fmla="*/ 6 w 65"/>
                      <a:gd name="T3" fmla="*/ 24 h 356"/>
                      <a:gd name="T4" fmla="*/ 18 w 65"/>
                      <a:gd name="T5" fmla="*/ 36 h 356"/>
                      <a:gd name="T6" fmla="*/ 0 w 65"/>
                      <a:gd name="T7" fmla="*/ 285 h 356"/>
                      <a:gd name="T8" fmla="*/ 2 w 65"/>
                      <a:gd name="T9" fmla="*/ 329 h 356"/>
                      <a:gd name="T10" fmla="*/ 35 w 65"/>
                      <a:gd name="T11" fmla="*/ 356 h 356"/>
                      <a:gd name="T12" fmla="*/ 65 w 65"/>
                      <a:gd name="T13" fmla="*/ 326 h 356"/>
                      <a:gd name="T14" fmla="*/ 65 w 65"/>
                      <a:gd name="T15" fmla="*/ 275 h 356"/>
                      <a:gd name="T16" fmla="*/ 38 w 65"/>
                      <a:gd name="T17" fmla="*/ 38 h 356"/>
                      <a:gd name="T18" fmla="*/ 50 w 65"/>
                      <a:gd name="T19" fmla="*/ 24 h 356"/>
                      <a:gd name="T20" fmla="*/ 39 w 65"/>
                      <a:gd name="T21" fmla="*/ 1 h 356"/>
                      <a:gd name="T22" fmla="*/ 29 w 65"/>
                      <a:gd name="T23" fmla="*/ 9 h 356"/>
                      <a:gd name="T24" fmla="*/ 18 w 65"/>
                      <a:gd name="T25" fmla="*/ 0 h 35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65"/>
                      <a:gd name="T40" fmla="*/ 0 h 356"/>
                      <a:gd name="T41" fmla="*/ 65 w 65"/>
                      <a:gd name="T42" fmla="*/ 356 h 35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65" h="356">
                        <a:moveTo>
                          <a:pt x="18" y="0"/>
                        </a:moveTo>
                        <a:lnTo>
                          <a:pt x="6" y="24"/>
                        </a:lnTo>
                        <a:lnTo>
                          <a:pt x="18" y="36"/>
                        </a:lnTo>
                        <a:lnTo>
                          <a:pt x="0" y="285"/>
                        </a:lnTo>
                        <a:lnTo>
                          <a:pt x="2" y="329"/>
                        </a:lnTo>
                        <a:lnTo>
                          <a:pt x="35" y="356"/>
                        </a:lnTo>
                        <a:lnTo>
                          <a:pt x="65" y="326"/>
                        </a:lnTo>
                        <a:lnTo>
                          <a:pt x="65" y="275"/>
                        </a:lnTo>
                        <a:lnTo>
                          <a:pt x="38" y="38"/>
                        </a:lnTo>
                        <a:lnTo>
                          <a:pt x="50" y="24"/>
                        </a:lnTo>
                        <a:lnTo>
                          <a:pt x="39" y="1"/>
                        </a:lnTo>
                        <a:lnTo>
                          <a:pt x="29" y="9"/>
                        </a:lnTo>
                        <a:lnTo>
                          <a:pt x="18" y="0"/>
                        </a:lnTo>
                        <a:close/>
                      </a:path>
                    </a:pathLst>
                  </a:custGeom>
                  <a:blipFill dpi="0" rotWithShape="0">
                    <a:blip r:embed="rId11"/>
                    <a:srcRect/>
                    <a:tile tx="0" ty="0" sx="100000" sy="100000" flip="none" algn="tl"/>
                  </a:blip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1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183" y="1759"/>
                    <a:ext cx="310" cy="122"/>
                    <a:chOff x="3183" y="1759"/>
                    <a:chExt cx="310" cy="122"/>
                  </a:xfrm>
                </p:grpSpPr>
                <p:sp>
                  <p:nvSpPr>
                    <p:cNvPr id="499796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3250" y="1785"/>
                      <a:ext cx="241" cy="77"/>
                    </a:xfrm>
                    <a:custGeom>
                      <a:avLst/>
                      <a:gdLst>
                        <a:gd name="T0" fmla="*/ 21 w 241"/>
                        <a:gd name="T1" fmla="*/ 48 h 77"/>
                        <a:gd name="T2" fmla="*/ 184 w 241"/>
                        <a:gd name="T3" fmla="*/ 0 h 77"/>
                        <a:gd name="T4" fmla="*/ 241 w 241"/>
                        <a:gd name="T5" fmla="*/ 6 h 77"/>
                        <a:gd name="T6" fmla="*/ 40 w 241"/>
                        <a:gd name="T7" fmla="*/ 77 h 77"/>
                        <a:gd name="T8" fmla="*/ 0 w 241"/>
                        <a:gd name="T9" fmla="*/ 56 h 77"/>
                        <a:gd name="T10" fmla="*/ 21 w 241"/>
                        <a:gd name="T11" fmla="*/ 48 h 77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41"/>
                        <a:gd name="T19" fmla="*/ 0 h 77"/>
                        <a:gd name="T20" fmla="*/ 241 w 241"/>
                        <a:gd name="T21" fmla="*/ 77 h 77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41" h="77">
                          <a:moveTo>
                            <a:pt x="21" y="48"/>
                          </a:moveTo>
                          <a:lnTo>
                            <a:pt x="184" y="0"/>
                          </a:lnTo>
                          <a:lnTo>
                            <a:pt x="241" y="6"/>
                          </a:lnTo>
                          <a:lnTo>
                            <a:pt x="40" y="77"/>
                          </a:lnTo>
                          <a:lnTo>
                            <a:pt x="0" y="56"/>
                          </a:lnTo>
                          <a:lnTo>
                            <a:pt x="21" y="48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9797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3358" y="1788"/>
                      <a:ext cx="135" cy="89"/>
                    </a:xfrm>
                    <a:custGeom>
                      <a:avLst/>
                      <a:gdLst>
                        <a:gd name="T0" fmla="*/ 70 w 135"/>
                        <a:gd name="T1" fmla="*/ 0 h 89"/>
                        <a:gd name="T2" fmla="*/ 16 w 135"/>
                        <a:gd name="T3" fmla="*/ 14 h 89"/>
                        <a:gd name="T4" fmla="*/ 13 w 135"/>
                        <a:gd name="T5" fmla="*/ 32 h 89"/>
                        <a:gd name="T6" fmla="*/ 0 w 135"/>
                        <a:gd name="T7" fmla="*/ 47 h 89"/>
                        <a:gd name="T8" fmla="*/ 22 w 135"/>
                        <a:gd name="T9" fmla="*/ 71 h 89"/>
                        <a:gd name="T10" fmla="*/ 52 w 135"/>
                        <a:gd name="T11" fmla="*/ 86 h 89"/>
                        <a:gd name="T12" fmla="*/ 96 w 135"/>
                        <a:gd name="T13" fmla="*/ 89 h 89"/>
                        <a:gd name="T14" fmla="*/ 135 w 135"/>
                        <a:gd name="T15" fmla="*/ 50 h 89"/>
                        <a:gd name="T16" fmla="*/ 130 w 135"/>
                        <a:gd name="T17" fmla="*/ 3 h 89"/>
                        <a:gd name="T18" fmla="*/ 96 w 135"/>
                        <a:gd name="T19" fmla="*/ 26 h 89"/>
                        <a:gd name="T20" fmla="*/ 70 w 135"/>
                        <a:gd name="T21" fmla="*/ 0 h 8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35"/>
                        <a:gd name="T34" fmla="*/ 0 h 89"/>
                        <a:gd name="T35" fmla="*/ 135 w 135"/>
                        <a:gd name="T36" fmla="*/ 89 h 8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35" h="89">
                          <a:moveTo>
                            <a:pt x="70" y="0"/>
                          </a:moveTo>
                          <a:lnTo>
                            <a:pt x="16" y="14"/>
                          </a:lnTo>
                          <a:lnTo>
                            <a:pt x="13" y="32"/>
                          </a:lnTo>
                          <a:lnTo>
                            <a:pt x="0" y="47"/>
                          </a:lnTo>
                          <a:lnTo>
                            <a:pt x="22" y="71"/>
                          </a:lnTo>
                          <a:lnTo>
                            <a:pt x="52" y="86"/>
                          </a:lnTo>
                          <a:lnTo>
                            <a:pt x="96" y="89"/>
                          </a:lnTo>
                          <a:lnTo>
                            <a:pt x="135" y="50"/>
                          </a:lnTo>
                          <a:lnTo>
                            <a:pt x="130" y="3"/>
                          </a:lnTo>
                          <a:lnTo>
                            <a:pt x="96" y="26"/>
                          </a:lnTo>
                          <a:lnTo>
                            <a:pt x="7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6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99798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3183" y="1759"/>
                      <a:ext cx="110" cy="122"/>
                    </a:xfrm>
                    <a:custGeom>
                      <a:avLst/>
                      <a:gdLst>
                        <a:gd name="T0" fmla="*/ 0 w 110"/>
                        <a:gd name="T1" fmla="*/ 76 h 122"/>
                        <a:gd name="T2" fmla="*/ 13 w 110"/>
                        <a:gd name="T3" fmla="*/ 55 h 122"/>
                        <a:gd name="T4" fmla="*/ 25 w 110"/>
                        <a:gd name="T5" fmla="*/ 32 h 122"/>
                        <a:gd name="T6" fmla="*/ 31 w 110"/>
                        <a:gd name="T7" fmla="*/ 10 h 122"/>
                        <a:gd name="T8" fmla="*/ 64 w 110"/>
                        <a:gd name="T9" fmla="*/ 0 h 122"/>
                        <a:gd name="T10" fmla="*/ 89 w 110"/>
                        <a:gd name="T11" fmla="*/ 0 h 122"/>
                        <a:gd name="T12" fmla="*/ 110 w 110"/>
                        <a:gd name="T13" fmla="*/ 62 h 122"/>
                        <a:gd name="T14" fmla="*/ 103 w 110"/>
                        <a:gd name="T15" fmla="*/ 76 h 122"/>
                        <a:gd name="T16" fmla="*/ 89 w 110"/>
                        <a:gd name="T17" fmla="*/ 91 h 122"/>
                        <a:gd name="T18" fmla="*/ 67 w 110"/>
                        <a:gd name="T19" fmla="*/ 98 h 122"/>
                        <a:gd name="T20" fmla="*/ 50 w 110"/>
                        <a:gd name="T21" fmla="*/ 100 h 122"/>
                        <a:gd name="T22" fmla="*/ 43 w 110"/>
                        <a:gd name="T23" fmla="*/ 104 h 122"/>
                        <a:gd name="T24" fmla="*/ 32 w 110"/>
                        <a:gd name="T25" fmla="*/ 116 h 122"/>
                        <a:gd name="T26" fmla="*/ 13 w 110"/>
                        <a:gd name="T27" fmla="*/ 122 h 122"/>
                        <a:gd name="T28" fmla="*/ 4 w 110"/>
                        <a:gd name="T29" fmla="*/ 122 h 122"/>
                        <a:gd name="T30" fmla="*/ 0 w 110"/>
                        <a:gd name="T31" fmla="*/ 76 h 122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10"/>
                        <a:gd name="T49" fmla="*/ 0 h 122"/>
                        <a:gd name="T50" fmla="*/ 110 w 110"/>
                        <a:gd name="T51" fmla="*/ 122 h 122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10" h="122">
                          <a:moveTo>
                            <a:pt x="0" y="76"/>
                          </a:moveTo>
                          <a:lnTo>
                            <a:pt x="13" y="55"/>
                          </a:lnTo>
                          <a:lnTo>
                            <a:pt x="25" y="32"/>
                          </a:lnTo>
                          <a:lnTo>
                            <a:pt x="31" y="10"/>
                          </a:lnTo>
                          <a:lnTo>
                            <a:pt x="64" y="0"/>
                          </a:lnTo>
                          <a:lnTo>
                            <a:pt x="89" y="0"/>
                          </a:lnTo>
                          <a:lnTo>
                            <a:pt x="110" y="62"/>
                          </a:lnTo>
                          <a:lnTo>
                            <a:pt x="103" y="76"/>
                          </a:lnTo>
                          <a:lnTo>
                            <a:pt x="89" y="91"/>
                          </a:lnTo>
                          <a:lnTo>
                            <a:pt x="67" y="98"/>
                          </a:lnTo>
                          <a:lnTo>
                            <a:pt x="50" y="100"/>
                          </a:lnTo>
                          <a:lnTo>
                            <a:pt x="43" y="104"/>
                          </a:lnTo>
                          <a:lnTo>
                            <a:pt x="32" y="116"/>
                          </a:lnTo>
                          <a:lnTo>
                            <a:pt x="13" y="122"/>
                          </a:lnTo>
                          <a:lnTo>
                            <a:pt x="4" y="122"/>
                          </a:lnTo>
                          <a:lnTo>
                            <a:pt x="0" y="76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6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grpSp>
            <p:nvGrpSpPr>
              <p:cNvPr id="15" name="Group 34"/>
              <p:cNvGrpSpPr>
                <a:grpSpLocks/>
              </p:cNvGrpSpPr>
              <p:nvPr/>
            </p:nvGrpSpPr>
            <p:grpSpPr bwMode="auto">
              <a:xfrm>
                <a:off x="3236" y="1362"/>
                <a:ext cx="153" cy="255"/>
                <a:chOff x="3236" y="1362"/>
                <a:chExt cx="153" cy="255"/>
              </a:xfrm>
            </p:grpSpPr>
            <p:sp>
              <p:nvSpPr>
                <p:cNvPr id="499790" name="Freeform 35"/>
                <p:cNvSpPr>
                  <a:spLocks/>
                </p:cNvSpPr>
                <p:nvPr/>
              </p:nvSpPr>
              <p:spPr bwMode="auto">
                <a:xfrm>
                  <a:off x="3239" y="1376"/>
                  <a:ext cx="142" cy="241"/>
                </a:xfrm>
                <a:custGeom>
                  <a:avLst/>
                  <a:gdLst>
                    <a:gd name="T0" fmla="*/ 0 w 142"/>
                    <a:gd name="T1" fmla="*/ 103 h 241"/>
                    <a:gd name="T2" fmla="*/ 6 w 142"/>
                    <a:gd name="T3" fmla="*/ 123 h 241"/>
                    <a:gd name="T4" fmla="*/ 11 w 142"/>
                    <a:gd name="T5" fmla="*/ 135 h 241"/>
                    <a:gd name="T6" fmla="*/ 16 w 142"/>
                    <a:gd name="T7" fmla="*/ 145 h 241"/>
                    <a:gd name="T8" fmla="*/ 24 w 142"/>
                    <a:gd name="T9" fmla="*/ 144 h 241"/>
                    <a:gd name="T10" fmla="*/ 26 w 142"/>
                    <a:gd name="T11" fmla="*/ 144 h 241"/>
                    <a:gd name="T12" fmla="*/ 26 w 142"/>
                    <a:gd name="T13" fmla="*/ 192 h 241"/>
                    <a:gd name="T14" fmla="*/ 71 w 142"/>
                    <a:gd name="T15" fmla="*/ 241 h 241"/>
                    <a:gd name="T16" fmla="*/ 111 w 142"/>
                    <a:gd name="T17" fmla="*/ 204 h 241"/>
                    <a:gd name="T18" fmla="*/ 113 w 142"/>
                    <a:gd name="T19" fmla="*/ 192 h 241"/>
                    <a:gd name="T20" fmla="*/ 118 w 142"/>
                    <a:gd name="T21" fmla="*/ 182 h 241"/>
                    <a:gd name="T22" fmla="*/ 124 w 142"/>
                    <a:gd name="T23" fmla="*/ 172 h 241"/>
                    <a:gd name="T24" fmla="*/ 129 w 142"/>
                    <a:gd name="T25" fmla="*/ 152 h 241"/>
                    <a:gd name="T26" fmla="*/ 138 w 142"/>
                    <a:gd name="T27" fmla="*/ 131 h 241"/>
                    <a:gd name="T28" fmla="*/ 140 w 142"/>
                    <a:gd name="T29" fmla="*/ 113 h 241"/>
                    <a:gd name="T30" fmla="*/ 141 w 142"/>
                    <a:gd name="T31" fmla="*/ 72 h 241"/>
                    <a:gd name="T32" fmla="*/ 142 w 142"/>
                    <a:gd name="T33" fmla="*/ 55 h 241"/>
                    <a:gd name="T34" fmla="*/ 139 w 142"/>
                    <a:gd name="T35" fmla="*/ 37 h 241"/>
                    <a:gd name="T36" fmla="*/ 130 w 142"/>
                    <a:gd name="T37" fmla="*/ 22 h 241"/>
                    <a:gd name="T38" fmla="*/ 114 w 142"/>
                    <a:gd name="T39" fmla="*/ 9 h 241"/>
                    <a:gd name="T40" fmla="*/ 96 w 142"/>
                    <a:gd name="T41" fmla="*/ 3 h 241"/>
                    <a:gd name="T42" fmla="*/ 76 w 142"/>
                    <a:gd name="T43" fmla="*/ 0 h 241"/>
                    <a:gd name="T44" fmla="*/ 56 w 142"/>
                    <a:gd name="T45" fmla="*/ 2 h 241"/>
                    <a:gd name="T46" fmla="*/ 41 w 142"/>
                    <a:gd name="T47" fmla="*/ 8 h 241"/>
                    <a:gd name="T48" fmla="*/ 27 w 142"/>
                    <a:gd name="T49" fmla="*/ 18 h 241"/>
                    <a:gd name="T50" fmla="*/ 17 w 142"/>
                    <a:gd name="T51" fmla="*/ 29 h 241"/>
                    <a:gd name="T52" fmla="*/ 11 w 142"/>
                    <a:gd name="T53" fmla="*/ 40 h 241"/>
                    <a:gd name="T54" fmla="*/ 5 w 142"/>
                    <a:gd name="T55" fmla="*/ 54 h 241"/>
                    <a:gd name="T56" fmla="*/ 3 w 142"/>
                    <a:gd name="T57" fmla="*/ 67 h 241"/>
                    <a:gd name="T58" fmla="*/ 2 w 142"/>
                    <a:gd name="T59" fmla="*/ 84 h 241"/>
                    <a:gd name="T60" fmla="*/ 4 w 142"/>
                    <a:gd name="T61" fmla="*/ 96 h 241"/>
                    <a:gd name="T62" fmla="*/ 0 w 142"/>
                    <a:gd name="T63" fmla="*/ 103 h 24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42"/>
                    <a:gd name="T97" fmla="*/ 0 h 241"/>
                    <a:gd name="T98" fmla="*/ 142 w 142"/>
                    <a:gd name="T99" fmla="*/ 241 h 241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42" h="241">
                      <a:moveTo>
                        <a:pt x="0" y="103"/>
                      </a:moveTo>
                      <a:lnTo>
                        <a:pt x="6" y="123"/>
                      </a:lnTo>
                      <a:lnTo>
                        <a:pt x="11" y="135"/>
                      </a:lnTo>
                      <a:lnTo>
                        <a:pt x="16" y="145"/>
                      </a:lnTo>
                      <a:lnTo>
                        <a:pt x="24" y="144"/>
                      </a:lnTo>
                      <a:lnTo>
                        <a:pt x="26" y="144"/>
                      </a:lnTo>
                      <a:lnTo>
                        <a:pt x="26" y="192"/>
                      </a:lnTo>
                      <a:lnTo>
                        <a:pt x="71" y="241"/>
                      </a:lnTo>
                      <a:lnTo>
                        <a:pt x="111" y="204"/>
                      </a:lnTo>
                      <a:lnTo>
                        <a:pt x="113" y="192"/>
                      </a:lnTo>
                      <a:lnTo>
                        <a:pt x="118" y="182"/>
                      </a:lnTo>
                      <a:lnTo>
                        <a:pt x="124" y="172"/>
                      </a:lnTo>
                      <a:lnTo>
                        <a:pt x="129" y="152"/>
                      </a:lnTo>
                      <a:lnTo>
                        <a:pt x="138" y="131"/>
                      </a:lnTo>
                      <a:lnTo>
                        <a:pt x="140" y="113"/>
                      </a:lnTo>
                      <a:lnTo>
                        <a:pt x="141" y="72"/>
                      </a:lnTo>
                      <a:lnTo>
                        <a:pt x="142" y="55"/>
                      </a:lnTo>
                      <a:lnTo>
                        <a:pt x="139" y="37"/>
                      </a:lnTo>
                      <a:lnTo>
                        <a:pt x="130" y="22"/>
                      </a:lnTo>
                      <a:lnTo>
                        <a:pt x="114" y="9"/>
                      </a:lnTo>
                      <a:lnTo>
                        <a:pt x="96" y="3"/>
                      </a:lnTo>
                      <a:lnTo>
                        <a:pt x="76" y="0"/>
                      </a:lnTo>
                      <a:lnTo>
                        <a:pt x="56" y="2"/>
                      </a:lnTo>
                      <a:lnTo>
                        <a:pt x="41" y="8"/>
                      </a:lnTo>
                      <a:lnTo>
                        <a:pt x="27" y="18"/>
                      </a:lnTo>
                      <a:lnTo>
                        <a:pt x="17" y="29"/>
                      </a:lnTo>
                      <a:lnTo>
                        <a:pt x="11" y="40"/>
                      </a:lnTo>
                      <a:lnTo>
                        <a:pt x="5" y="54"/>
                      </a:lnTo>
                      <a:lnTo>
                        <a:pt x="3" y="67"/>
                      </a:lnTo>
                      <a:lnTo>
                        <a:pt x="2" y="84"/>
                      </a:lnTo>
                      <a:lnTo>
                        <a:pt x="4" y="96"/>
                      </a:lnTo>
                      <a:lnTo>
                        <a:pt x="0" y="103"/>
                      </a:lnTo>
                      <a:close/>
                    </a:path>
                  </a:pathLst>
                </a:custGeom>
                <a:blipFill dpi="0" rotWithShape="0">
                  <a:blip r:embed="rId12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91" name="Freeform 36"/>
                <p:cNvSpPr>
                  <a:spLocks/>
                </p:cNvSpPr>
                <p:nvPr/>
              </p:nvSpPr>
              <p:spPr bwMode="auto">
                <a:xfrm>
                  <a:off x="3236" y="1362"/>
                  <a:ext cx="153" cy="131"/>
                </a:xfrm>
                <a:custGeom>
                  <a:avLst/>
                  <a:gdLst>
                    <a:gd name="T0" fmla="*/ 1 w 153"/>
                    <a:gd name="T1" fmla="*/ 108 h 131"/>
                    <a:gd name="T2" fmla="*/ 0 w 153"/>
                    <a:gd name="T3" fmla="*/ 91 h 131"/>
                    <a:gd name="T4" fmla="*/ 3 w 153"/>
                    <a:gd name="T5" fmla="*/ 69 h 131"/>
                    <a:gd name="T6" fmla="*/ 6 w 153"/>
                    <a:gd name="T7" fmla="*/ 50 h 131"/>
                    <a:gd name="T8" fmla="*/ 12 w 153"/>
                    <a:gd name="T9" fmla="*/ 36 h 131"/>
                    <a:gd name="T10" fmla="*/ 20 w 153"/>
                    <a:gd name="T11" fmla="*/ 23 h 131"/>
                    <a:gd name="T12" fmla="*/ 33 w 153"/>
                    <a:gd name="T13" fmla="*/ 18 h 131"/>
                    <a:gd name="T14" fmla="*/ 40 w 153"/>
                    <a:gd name="T15" fmla="*/ 12 h 131"/>
                    <a:gd name="T16" fmla="*/ 54 w 153"/>
                    <a:gd name="T17" fmla="*/ 6 h 131"/>
                    <a:gd name="T18" fmla="*/ 69 w 153"/>
                    <a:gd name="T19" fmla="*/ 0 h 131"/>
                    <a:gd name="T20" fmla="*/ 86 w 153"/>
                    <a:gd name="T21" fmla="*/ 0 h 131"/>
                    <a:gd name="T22" fmla="*/ 104 w 153"/>
                    <a:gd name="T23" fmla="*/ 3 h 131"/>
                    <a:gd name="T24" fmla="*/ 115 w 153"/>
                    <a:gd name="T25" fmla="*/ 9 h 131"/>
                    <a:gd name="T26" fmla="*/ 124 w 153"/>
                    <a:gd name="T27" fmla="*/ 16 h 131"/>
                    <a:gd name="T28" fmla="*/ 138 w 153"/>
                    <a:gd name="T29" fmla="*/ 27 h 131"/>
                    <a:gd name="T30" fmla="*/ 147 w 153"/>
                    <a:gd name="T31" fmla="*/ 37 h 131"/>
                    <a:gd name="T32" fmla="*/ 153 w 153"/>
                    <a:gd name="T33" fmla="*/ 42 h 131"/>
                    <a:gd name="T34" fmla="*/ 147 w 153"/>
                    <a:gd name="T35" fmla="*/ 43 h 131"/>
                    <a:gd name="T36" fmla="*/ 146 w 153"/>
                    <a:gd name="T37" fmla="*/ 47 h 131"/>
                    <a:gd name="T38" fmla="*/ 146 w 153"/>
                    <a:gd name="T39" fmla="*/ 54 h 131"/>
                    <a:gd name="T40" fmla="*/ 145 w 153"/>
                    <a:gd name="T41" fmla="*/ 64 h 131"/>
                    <a:gd name="T42" fmla="*/ 149 w 153"/>
                    <a:gd name="T43" fmla="*/ 78 h 131"/>
                    <a:gd name="T44" fmla="*/ 150 w 153"/>
                    <a:gd name="T45" fmla="*/ 94 h 131"/>
                    <a:gd name="T46" fmla="*/ 142 w 153"/>
                    <a:gd name="T47" fmla="*/ 112 h 131"/>
                    <a:gd name="T48" fmla="*/ 143 w 153"/>
                    <a:gd name="T49" fmla="*/ 87 h 131"/>
                    <a:gd name="T50" fmla="*/ 142 w 153"/>
                    <a:gd name="T51" fmla="*/ 70 h 131"/>
                    <a:gd name="T52" fmla="*/ 138 w 153"/>
                    <a:gd name="T53" fmla="*/ 62 h 131"/>
                    <a:gd name="T54" fmla="*/ 132 w 153"/>
                    <a:gd name="T55" fmla="*/ 58 h 131"/>
                    <a:gd name="T56" fmla="*/ 129 w 153"/>
                    <a:gd name="T57" fmla="*/ 53 h 131"/>
                    <a:gd name="T58" fmla="*/ 124 w 153"/>
                    <a:gd name="T59" fmla="*/ 54 h 131"/>
                    <a:gd name="T60" fmla="*/ 114 w 153"/>
                    <a:gd name="T61" fmla="*/ 58 h 131"/>
                    <a:gd name="T62" fmla="*/ 104 w 153"/>
                    <a:gd name="T63" fmla="*/ 58 h 131"/>
                    <a:gd name="T64" fmla="*/ 92 w 153"/>
                    <a:gd name="T65" fmla="*/ 58 h 131"/>
                    <a:gd name="T66" fmla="*/ 82 w 153"/>
                    <a:gd name="T67" fmla="*/ 57 h 131"/>
                    <a:gd name="T68" fmla="*/ 75 w 153"/>
                    <a:gd name="T69" fmla="*/ 57 h 131"/>
                    <a:gd name="T70" fmla="*/ 81 w 153"/>
                    <a:gd name="T71" fmla="*/ 60 h 131"/>
                    <a:gd name="T72" fmla="*/ 87 w 153"/>
                    <a:gd name="T73" fmla="*/ 62 h 131"/>
                    <a:gd name="T74" fmla="*/ 80 w 153"/>
                    <a:gd name="T75" fmla="*/ 63 h 131"/>
                    <a:gd name="T76" fmla="*/ 69 w 153"/>
                    <a:gd name="T77" fmla="*/ 62 h 131"/>
                    <a:gd name="T78" fmla="*/ 58 w 153"/>
                    <a:gd name="T79" fmla="*/ 61 h 131"/>
                    <a:gd name="T80" fmla="*/ 46 w 153"/>
                    <a:gd name="T81" fmla="*/ 60 h 131"/>
                    <a:gd name="T82" fmla="*/ 39 w 153"/>
                    <a:gd name="T83" fmla="*/ 60 h 131"/>
                    <a:gd name="T84" fmla="*/ 34 w 153"/>
                    <a:gd name="T85" fmla="*/ 60 h 131"/>
                    <a:gd name="T86" fmla="*/ 36 w 153"/>
                    <a:gd name="T87" fmla="*/ 62 h 131"/>
                    <a:gd name="T88" fmla="*/ 39 w 153"/>
                    <a:gd name="T89" fmla="*/ 67 h 131"/>
                    <a:gd name="T90" fmla="*/ 39 w 153"/>
                    <a:gd name="T91" fmla="*/ 75 h 131"/>
                    <a:gd name="T92" fmla="*/ 37 w 153"/>
                    <a:gd name="T93" fmla="*/ 83 h 131"/>
                    <a:gd name="T94" fmla="*/ 31 w 153"/>
                    <a:gd name="T95" fmla="*/ 92 h 131"/>
                    <a:gd name="T96" fmla="*/ 28 w 153"/>
                    <a:gd name="T97" fmla="*/ 102 h 131"/>
                    <a:gd name="T98" fmla="*/ 27 w 153"/>
                    <a:gd name="T99" fmla="*/ 113 h 131"/>
                    <a:gd name="T100" fmla="*/ 28 w 153"/>
                    <a:gd name="T101" fmla="*/ 126 h 131"/>
                    <a:gd name="T102" fmla="*/ 29 w 153"/>
                    <a:gd name="T103" fmla="*/ 131 h 131"/>
                    <a:gd name="T104" fmla="*/ 21 w 153"/>
                    <a:gd name="T105" fmla="*/ 122 h 131"/>
                    <a:gd name="T106" fmla="*/ 10 w 153"/>
                    <a:gd name="T107" fmla="*/ 112 h 131"/>
                    <a:gd name="T108" fmla="*/ 6 w 153"/>
                    <a:gd name="T109" fmla="*/ 113 h 131"/>
                    <a:gd name="T110" fmla="*/ 4 w 153"/>
                    <a:gd name="T111" fmla="*/ 121 h 131"/>
                    <a:gd name="T112" fmla="*/ 1 w 153"/>
                    <a:gd name="T113" fmla="*/ 108 h 131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153"/>
                    <a:gd name="T172" fmla="*/ 0 h 131"/>
                    <a:gd name="T173" fmla="*/ 153 w 153"/>
                    <a:gd name="T174" fmla="*/ 131 h 131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153" h="131">
                      <a:moveTo>
                        <a:pt x="1" y="108"/>
                      </a:moveTo>
                      <a:lnTo>
                        <a:pt x="0" y="91"/>
                      </a:lnTo>
                      <a:lnTo>
                        <a:pt x="3" y="69"/>
                      </a:lnTo>
                      <a:lnTo>
                        <a:pt x="6" y="50"/>
                      </a:lnTo>
                      <a:lnTo>
                        <a:pt x="12" y="36"/>
                      </a:lnTo>
                      <a:lnTo>
                        <a:pt x="20" y="23"/>
                      </a:lnTo>
                      <a:lnTo>
                        <a:pt x="33" y="18"/>
                      </a:lnTo>
                      <a:lnTo>
                        <a:pt x="40" y="12"/>
                      </a:lnTo>
                      <a:lnTo>
                        <a:pt x="54" y="6"/>
                      </a:lnTo>
                      <a:lnTo>
                        <a:pt x="69" y="0"/>
                      </a:lnTo>
                      <a:lnTo>
                        <a:pt x="86" y="0"/>
                      </a:lnTo>
                      <a:lnTo>
                        <a:pt x="104" y="3"/>
                      </a:lnTo>
                      <a:lnTo>
                        <a:pt x="115" y="9"/>
                      </a:lnTo>
                      <a:lnTo>
                        <a:pt x="124" y="16"/>
                      </a:lnTo>
                      <a:lnTo>
                        <a:pt x="138" y="27"/>
                      </a:lnTo>
                      <a:lnTo>
                        <a:pt x="147" y="37"/>
                      </a:lnTo>
                      <a:lnTo>
                        <a:pt x="153" y="42"/>
                      </a:lnTo>
                      <a:lnTo>
                        <a:pt x="147" y="43"/>
                      </a:lnTo>
                      <a:lnTo>
                        <a:pt x="146" y="47"/>
                      </a:lnTo>
                      <a:lnTo>
                        <a:pt x="146" y="54"/>
                      </a:lnTo>
                      <a:lnTo>
                        <a:pt x="145" y="64"/>
                      </a:lnTo>
                      <a:lnTo>
                        <a:pt x="149" y="78"/>
                      </a:lnTo>
                      <a:lnTo>
                        <a:pt x="150" y="94"/>
                      </a:lnTo>
                      <a:lnTo>
                        <a:pt x="142" y="112"/>
                      </a:lnTo>
                      <a:lnTo>
                        <a:pt x="143" y="87"/>
                      </a:lnTo>
                      <a:lnTo>
                        <a:pt x="142" y="70"/>
                      </a:lnTo>
                      <a:lnTo>
                        <a:pt x="138" y="62"/>
                      </a:lnTo>
                      <a:lnTo>
                        <a:pt x="132" y="58"/>
                      </a:lnTo>
                      <a:lnTo>
                        <a:pt x="129" y="53"/>
                      </a:lnTo>
                      <a:lnTo>
                        <a:pt x="124" y="54"/>
                      </a:lnTo>
                      <a:lnTo>
                        <a:pt x="114" y="58"/>
                      </a:lnTo>
                      <a:lnTo>
                        <a:pt x="104" y="58"/>
                      </a:lnTo>
                      <a:lnTo>
                        <a:pt x="92" y="58"/>
                      </a:lnTo>
                      <a:lnTo>
                        <a:pt x="82" y="57"/>
                      </a:lnTo>
                      <a:lnTo>
                        <a:pt x="75" y="57"/>
                      </a:lnTo>
                      <a:lnTo>
                        <a:pt x="81" y="60"/>
                      </a:lnTo>
                      <a:lnTo>
                        <a:pt x="87" y="62"/>
                      </a:lnTo>
                      <a:lnTo>
                        <a:pt x="80" y="63"/>
                      </a:lnTo>
                      <a:lnTo>
                        <a:pt x="69" y="62"/>
                      </a:lnTo>
                      <a:lnTo>
                        <a:pt x="58" y="61"/>
                      </a:lnTo>
                      <a:lnTo>
                        <a:pt x="46" y="60"/>
                      </a:lnTo>
                      <a:lnTo>
                        <a:pt x="39" y="60"/>
                      </a:lnTo>
                      <a:lnTo>
                        <a:pt x="34" y="60"/>
                      </a:lnTo>
                      <a:lnTo>
                        <a:pt x="36" y="62"/>
                      </a:lnTo>
                      <a:lnTo>
                        <a:pt x="39" y="67"/>
                      </a:lnTo>
                      <a:lnTo>
                        <a:pt x="39" y="75"/>
                      </a:lnTo>
                      <a:lnTo>
                        <a:pt x="37" y="83"/>
                      </a:lnTo>
                      <a:lnTo>
                        <a:pt x="31" y="92"/>
                      </a:lnTo>
                      <a:lnTo>
                        <a:pt x="28" y="102"/>
                      </a:lnTo>
                      <a:lnTo>
                        <a:pt x="27" y="113"/>
                      </a:lnTo>
                      <a:lnTo>
                        <a:pt x="28" y="126"/>
                      </a:lnTo>
                      <a:lnTo>
                        <a:pt x="29" y="131"/>
                      </a:lnTo>
                      <a:lnTo>
                        <a:pt x="21" y="122"/>
                      </a:lnTo>
                      <a:lnTo>
                        <a:pt x="10" y="112"/>
                      </a:lnTo>
                      <a:lnTo>
                        <a:pt x="6" y="113"/>
                      </a:lnTo>
                      <a:lnTo>
                        <a:pt x="4" y="121"/>
                      </a:lnTo>
                      <a:lnTo>
                        <a:pt x="1" y="10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6" name="Group 37"/>
              <p:cNvGrpSpPr>
                <a:grpSpLocks/>
              </p:cNvGrpSpPr>
              <p:nvPr/>
            </p:nvGrpSpPr>
            <p:grpSpPr bwMode="auto">
              <a:xfrm>
                <a:off x="3106" y="2666"/>
                <a:ext cx="418" cy="107"/>
                <a:chOff x="3106" y="2666"/>
                <a:chExt cx="418" cy="107"/>
              </a:xfrm>
            </p:grpSpPr>
            <p:sp>
              <p:nvSpPr>
                <p:cNvPr id="499788" name="Freeform 38"/>
                <p:cNvSpPr>
                  <a:spLocks/>
                </p:cNvSpPr>
                <p:nvPr/>
              </p:nvSpPr>
              <p:spPr bwMode="auto">
                <a:xfrm>
                  <a:off x="3106" y="2666"/>
                  <a:ext cx="184" cy="107"/>
                </a:xfrm>
                <a:custGeom>
                  <a:avLst/>
                  <a:gdLst>
                    <a:gd name="T0" fmla="*/ 87 w 184"/>
                    <a:gd name="T1" fmla="*/ 15 h 107"/>
                    <a:gd name="T2" fmla="*/ 65 w 184"/>
                    <a:gd name="T3" fmla="*/ 32 h 107"/>
                    <a:gd name="T4" fmla="*/ 36 w 184"/>
                    <a:gd name="T5" fmla="*/ 53 h 107"/>
                    <a:gd name="T6" fmla="*/ 15 w 184"/>
                    <a:gd name="T7" fmla="*/ 65 h 107"/>
                    <a:gd name="T8" fmla="*/ 2 w 184"/>
                    <a:gd name="T9" fmla="*/ 74 h 107"/>
                    <a:gd name="T10" fmla="*/ 0 w 184"/>
                    <a:gd name="T11" fmla="*/ 93 h 107"/>
                    <a:gd name="T12" fmla="*/ 12 w 184"/>
                    <a:gd name="T13" fmla="*/ 101 h 107"/>
                    <a:gd name="T14" fmla="*/ 38 w 184"/>
                    <a:gd name="T15" fmla="*/ 105 h 107"/>
                    <a:gd name="T16" fmla="*/ 63 w 184"/>
                    <a:gd name="T17" fmla="*/ 107 h 107"/>
                    <a:gd name="T18" fmla="*/ 87 w 184"/>
                    <a:gd name="T19" fmla="*/ 105 h 107"/>
                    <a:gd name="T20" fmla="*/ 105 w 184"/>
                    <a:gd name="T21" fmla="*/ 93 h 107"/>
                    <a:gd name="T22" fmla="*/ 135 w 184"/>
                    <a:gd name="T23" fmla="*/ 80 h 107"/>
                    <a:gd name="T24" fmla="*/ 181 w 184"/>
                    <a:gd name="T25" fmla="*/ 68 h 107"/>
                    <a:gd name="T26" fmla="*/ 184 w 184"/>
                    <a:gd name="T27" fmla="*/ 27 h 107"/>
                    <a:gd name="T28" fmla="*/ 178 w 184"/>
                    <a:gd name="T29" fmla="*/ 0 h 107"/>
                    <a:gd name="T30" fmla="*/ 87 w 184"/>
                    <a:gd name="T31" fmla="*/ 15 h 10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4"/>
                    <a:gd name="T49" fmla="*/ 0 h 107"/>
                    <a:gd name="T50" fmla="*/ 184 w 184"/>
                    <a:gd name="T51" fmla="*/ 107 h 107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4" h="107">
                      <a:moveTo>
                        <a:pt x="87" y="15"/>
                      </a:moveTo>
                      <a:lnTo>
                        <a:pt x="65" y="32"/>
                      </a:lnTo>
                      <a:lnTo>
                        <a:pt x="36" y="53"/>
                      </a:lnTo>
                      <a:lnTo>
                        <a:pt x="15" y="65"/>
                      </a:lnTo>
                      <a:lnTo>
                        <a:pt x="2" y="74"/>
                      </a:lnTo>
                      <a:lnTo>
                        <a:pt x="0" y="93"/>
                      </a:lnTo>
                      <a:lnTo>
                        <a:pt x="12" y="101"/>
                      </a:lnTo>
                      <a:lnTo>
                        <a:pt x="38" y="105"/>
                      </a:lnTo>
                      <a:lnTo>
                        <a:pt x="63" y="107"/>
                      </a:lnTo>
                      <a:lnTo>
                        <a:pt x="87" y="105"/>
                      </a:lnTo>
                      <a:lnTo>
                        <a:pt x="105" y="93"/>
                      </a:lnTo>
                      <a:lnTo>
                        <a:pt x="135" y="80"/>
                      </a:lnTo>
                      <a:lnTo>
                        <a:pt x="181" y="68"/>
                      </a:lnTo>
                      <a:lnTo>
                        <a:pt x="184" y="27"/>
                      </a:lnTo>
                      <a:lnTo>
                        <a:pt x="178" y="0"/>
                      </a:lnTo>
                      <a:lnTo>
                        <a:pt x="87" y="15"/>
                      </a:lnTo>
                      <a:close/>
                    </a:path>
                  </a:pathLst>
                </a:custGeom>
                <a:blipFill dpi="0" rotWithShape="0">
                  <a:blip r:embed="rId5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89" name="Freeform 39"/>
                <p:cNvSpPr>
                  <a:spLocks/>
                </p:cNvSpPr>
                <p:nvPr/>
              </p:nvSpPr>
              <p:spPr bwMode="auto">
                <a:xfrm>
                  <a:off x="3334" y="2674"/>
                  <a:ext cx="190" cy="91"/>
                </a:xfrm>
                <a:custGeom>
                  <a:avLst/>
                  <a:gdLst>
                    <a:gd name="T0" fmla="*/ 4 w 190"/>
                    <a:gd name="T1" fmla="*/ 1 h 91"/>
                    <a:gd name="T2" fmla="*/ 0 w 190"/>
                    <a:gd name="T3" fmla="*/ 36 h 91"/>
                    <a:gd name="T4" fmla="*/ 4 w 190"/>
                    <a:gd name="T5" fmla="*/ 63 h 91"/>
                    <a:gd name="T6" fmla="*/ 48 w 190"/>
                    <a:gd name="T7" fmla="*/ 73 h 91"/>
                    <a:gd name="T8" fmla="*/ 70 w 190"/>
                    <a:gd name="T9" fmla="*/ 73 h 91"/>
                    <a:gd name="T10" fmla="*/ 102 w 190"/>
                    <a:gd name="T11" fmla="*/ 82 h 91"/>
                    <a:gd name="T12" fmla="*/ 139 w 190"/>
                    <a:gd name="T13" fmla="*/ 88 h 91"/>
                    <a:gd name="T14" fmla="*/ 189 w 190"/>
                    <a:gd name="T15" fmla="*/ 91 h 91"/>
                    <a:gd name="T16" fmla="*/ 190 w 190"/>
                    <a:gd name="T17" fmla="*/ 78 h 91"/>
                    <a:gd name="T18" fmla="*/ 190 w 190"/>
                    <a:gd name="T19" fmla="*/ 64 h 91"/>
                    <a:gd name="T20" fmla="*/ 151 w 190"/>
                    <a:gd name="T21" fmla="*/ 43 h 91"/>
                    <a:gd name="T22" fmla="*/ 108 w 190"/>
                    <a:gd name="T23" fmla="*/ 19 h 91"/>
                    <a:gd name="T24" fmla="*/ 82 w 190"/>
                    <a:gd name="T25" fmla="*/ 0 h 91"/>
                    <a:gd name="T26" fmla="*/ 4 w 190"/>
                    <a:gd name="T27" fmla="*/ 1 h 9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90"/>
                    <a:gd name="T43" fmla="*/ 0 h 91"/>
                    <a:gd name="T44" fmla="*/ 190 w 190"/>
                    <a:gd name="T45" fmla="*/ 91 h 9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90" h="91">
                      <a:moveTo>
                        <a:pt x="4" y="1"/>
                      </a:moveTo>
                      <a:lnTo>
                        <a:pt x="0" y="36"/>
                      </a:lnTo>
                      <a:lnTo>
                        <a:pt x="4" y="63"/>
                      </a:lnTo>
                      <a:lnTo>
                        <a:pt x="48" y="73"/>
                      </a:lnTo>
                      <a:lnTo>
                        <a:pt x="70" y="73"/>
                      </a:lnTo>
                      <a:lnTo>
                        <a:pt x="102" y="82"/>
                      </a:lnTo>
                      <a:lnTo>
                        <a:pt x="139" y="88"/>
                      </a:lnTo>
                      <a:lnTo>
                        <a:pt x="189" y="91"/>
                      </a:lnTo>
                      <a:lnTo>
                        <a:pt x="190" y="78"/>
                      </a:lnTo>
                      <a:lnTo>
                        <a:pt x="190" y="64"/>
                      </a:lnTo>
                      <a:lnTo>
                        <a:pt x="151" y="43"/>
                      </a:lnTo>
                      <a:lnTo>
                        <a:pt x="108" y="19"/>
                      </a:lnTo>
                      <a:lnTo>
                        <a:pt x="82" y="0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blipFill dpi="0" rotWithShape="0">
                  <a:blip r:embed="rId5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99787" name="Freeform 40"/>
              <p:cNvSpPr>
                <a:spLocks/>
              </p:cNvSpPr>
              <p:nvPr/>
            </p:nvSpPr>
            <p:spPr bwMode="auto">
              <a:xfrm>
                <a:off x="3179" y="1961"/>
                <a:ext cx="286" cy="743"/>
              </a:xfrm>
              <a:custGeom>
                <a:avLst/>
                <a:gdLst>
                  <a:gd name="T0" fmla="*/ 9 w 286"/>
                  <a:gd name="T1" fmla="*/ 0 h 743"/>
                  <a:gd name="T2" fmla="*/ 0 w 286"/>
                  <a:gd name="T3" fmla="*/ 65 h 743"/>
                  <a:gd name="T4" fmla="*/ 0 w 286"/>
                  <a:gd name="T5" fmla="*/ 167 h 743"/>
                  <a:gd name="T6" fmla="*/ 0 w 286"/>
                  <a:gd name="T7" fmla="*/ 287 h 743"/>
                  <a:gd name="T8" fmla="*/ 9 w 286"/>
                  <a:gd name="T9" fmla="*/ 358 h 743"/>
                  <a:gd name="T10" fmla="*/ 9 w 286"/>
                  <a:gd name="T11" fmla="*/ 388 h 743"/>
                  <a:gd name="T12" fmla="*/ 3 w 286"/>
                  <a:gd name="T13" fmla="*/ 502 h 743"/>
                  <a:gd name="T14" fmla="*/ 6 w 286"/>
                  <a:gd name="T15" fmla="*/ 583 h 743"/>
                  <a:gd name="T16" fmla="*/ 12 w 286"/>
                  <a:gd name="T17" fmla="*/ 695 h 743"/>
                  <a:gd name="T18" fmla="*/ 12 w 286"/>
                  <a:gd name="T19" fmla="*/ 725 h 743"/>
                  <a:gd name="T20" fmla="*/ 31 w 286"/>
                  <a:gd name="T21" fmla="*/ 740 h 743"/>
                  <a:gd name="T22" fmla="*/ 103 w 286"/>
                  <a:gd name="T23" fmla="*/ 722 h 743"/>
                  <a:gd name="T24" fmla="*/ 124 w 286"/>
                  <a:gd name="T25" fmla="*/ 484 h 743"/>
                  <a:gd name="T26" fmla="*/ 130 w 286"/>
                  <a:gd name="T27" fmla="*/ 334 h 743"/>
                  <a:gd name="T28" fmla="*/ 139 w 286"/>
                  <a:gd name="T29" fmla="*/ 203 h 743"/>
                  <a:gd name="T30" fmla="*/ 148 w 286"/>
                  <a:gd name="T31" fmla="*/ 412 h 743"/>
                  <a:gd name="T32" fmla="*/ 157 w 286"/>
                  <a:gd name="T33" fmla="*/ 719 h 743"/>
                  <a:gd name="T34" fmla="*/ 229 w 286"/>
                  <a:gd name="T35" fmla="*/ 743 h 743"/>
                  <a:gd name="T36" fmla="*/ 244 w 286"/>
                  <a:gd name="T37" fmla="*/ 725 h 743"/>
                  <a:gd name="T38" fmla="*/ 262 w 286"/>
                  <a:gd name="T39" fmla="*/ 454 h 743"/>
                  <a:gd name="T40" fmla="*/ 265 w 286"/>
                  <a:gd name="T41" fmla="*/ 323 h 743"/>
                  <a:gd name="T42" fmla="*/ 286 w 286"/>
                  <a:gd name="T43" fmla="*/ 36 h 743"/>
                  <a:gd name="T44" fmla="*/ 280 w 286"/>
                  <a:gd name="T45" fmla="*/ 3 h 743"/>
                  <a:gd name="T46" fmla="*/ 9 w 286"/>
                  <a:gd name="T47" fmla="*/ 0 h 74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86"/>
                  <a:gd name="T73" fmla="*/ 0 h 743"/>
                  <a:gd name="T74" fmla="*/ 286 w 286"/>
                  <a:gd name="T75" fmla="*/ 743 h 74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86" h="743">
                    <a:moveTo>
                      <a:pt x="9" y="0"/>
                    </a:moveTo>
                    <a:lnTo>
                      <a:pt x="0" y="65"/>
                    </a:lnTo>
                    <a:lnTo>
                      <a:pt x="0" y="167"/>
                    </a:lnTo>
                    <a:lnTo>
                      <a:pt x="0" y="287"/>
                    </a:lnTo>
                    <a:lnTo>
                      <a:pt x="9" y="358"/>
                    </a:lnTo>
                    <a:lnTo>
                      <a:pt x="9" y="388"/>
                    </a:lnTo>
                    <a:lnTo>
                      <a:pt x="3" y="502"/>
                    </a:lnTo>
                    <a:lnTo>
                      <a:pt x="6" y="583"/>
                    </a:lnTo>
                    <a:lnTo>
                      <a:pt x="12" y="695"/>
                    </a:lnTo>
                    <a:lnTo>
                      <a:pt x="12" y="725"/>
                    </a:lnTo>
                    <a:lnTo>
                      <a:pt x="31" y="740"/>
                    </a:lnTo>
                    <a:lnTo>
                      <a:pt x="103" y="722"/>
                    </a:lnTo>
                    <a:lnTo>
                      <a:pt x="124" y="484"/>
                    </a:lnTo>
                    <a:lnTo>
                      <a:pt x="130" y="334"/>
                    </a:lnTo>
                    <a:lnTo>
                      <a:pt x="139" y="203"/>
                    </a:lnTo>
                    <a:lnTo>
                      <a:pt x="148" y="412"/>
                    </a:lnTo>
                    <a:lnTo>
                      <a:pt x="157" y="719"/>
                    </a:lnTo>
                    <a:lnTo>
                      <a:pt x="229" y="743"/>
                    </a:lnTo>
                    <a:lnTo>
                      <a:pt x="244" y="725"/>
                    </a:lnTo>
                    <a:lnTo>
                      <a:pt x="262" y="454"/>
                    </a:lnTo>
                    <a:lnTo>
                      <a:pt x="265" y="323"/>
                    </a:lnTo>
                    <a:lnTo>
                      <a:pt x="286" y="36"/>
                    </a:lnTo>
                    <a:lnTo>
                      <a:pt x="28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pic>
          <p:nvPicPr>
            <p:cNvPr id="499783" name="Picture 41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304" y="1392"/>
              <a:ext cx="1038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Group 42"/>
          <p:cNvGrpSpPr>
            <a:grpSpLocks/>
          </p:cNvGrpSpPr>
          <p:nvPr/>
        </p:nvGrpSpPr>
        <p:grpSpPr bwMode="auto">
          <a:xfrm>
            <a:off x="6172200" y="1676400"/>
            <a:ext cx="1143000" cy="1676400"/>
            <a:chOff x="3888" y="1056"/>
            <a:chExt cx="720" cy="1056"/>
          </a:xfrm>
        </p:grpSpPr>
        <p:grpSp>
          <p:nvGrpSpPr>
            <p:cNvPr id="18" name="Group 43"/>
            <p:cNvGrpSpPr>
              <a:grpSpLocks/>
            </p:cNvGrpSpPr>
            <p:nvPr/>
          </p:nvGrpSpPr>
          <p:grpSpPr bwMode="auto">
            <a:xfrm>
              <a:off x="4032" y="1056"/>
              <a:ext cx="336" cy="1056"/>
              <a:chOff x="3847" y="1536"/>
              <a:chExt cx="304" cy="1389"/>
            </a:xfrm>
          </p:grpSpPr>
          <p:sp>
            <p:nvSpPr>
              <p:cNvPr id="499768" name="Freeform 44"/>
              <p:cNvSpPr>
                <a:spLocks/>
              </p:cNvSpPr>
              <p:nvPr/>
            </p:nvSpPr>
            <p:spPr bwMode="auto">
              <a:xfrm>
                <a:off x="3909" y="2479"/>
                <a:ext cx="161" cy="405"/>
              </a:xfrm>
              <a:custGeom>
                <a:avLst/>
                <a:gdLst>
                  <a:gd name="T0" fmla="*/ 35 w 161"/>
                  <a:gd name="T1" fmla="*/ 0 h 405"/>
                  <a:gd name="T2" fmla="*/ 31 w 161"/>
                  <a:gd name="T3" fmla="*/ 48 h 405"/>
                  <a:gd name="T4" fmla="*/ 29 w 161"/>
                  <a:gd name="T5" fmla="*/ 103 h 405"/>
                  <a:gd name="T6" fmla="*/ 29 w 161"/>
                  <a:gd name="T7" fmla="*/ 157 h 405"/>
                  <a:gd name="T8" fmla="*/ 31 w 161"/>
                  <a:gd name="T9" fmla="*/ 207 h 405"/>
                  <a:gd name="T10" fmla="*/ 32 w 161"/>
                  <a:gd name="T11" fmla="*/ 247 h 405"/>
                  <a:gd name="T12" fmla="*/ 32 w 161"/>
                  <a:gd name="T13" fmla="*/ 298 h 405"/>
                  <a:gd name="T14" fmla="*/ 29 w 161"/>
                  <a:gd name="T15" fmla="*/ 319 h 405"/>
                  <a:gd name="T16" fmla="*/ 8 w 161"/>
                  <a:gd name="T17" fmla="*/ 381 h 405"/>
                  <a:gd name="T18" fmla="*/ 0 w 161"/>
                  <a:gd name="T19" fmla="*/ 404 h 405"/>
                  <a:gd name="T20" fmla="*/ 34 w 161"/>
                  <a:gd name="T21" fmla="*/ 405 h 405"/>
                  <a:gd name="T22" fmla="*/ 49 w 161"/>
                  <a:gd name="T23" fmla="*/ 377 h 405"/>
                  <a:gd name="T24" fmla="*/ 59 w 161"/>
                  <a:gd name="T25" fmla="*/ 345 h 405"/>
                  <a:gd name="T26" fmla="*/ 65 w 161"/>
                  <a:gd name="T27" fmla="*/ 295 h 405"/>
                  <a:gd name="T28" fmla="*/ 85 w 161"/>
                  <a:gd name="T29" fmla="*/ 157 h 405"/>
                  <a:gd name="T30" fmla="*/ 92 w 161"/>
                  <a:gd name="T31" fmla="*/ 118 h 405"/>
                  <a:gd name="T32" fmla="*/ 87 w 161"/>
                  <a:gd name="T33" fmla="*/ 193 h 405"/>
                  <a:gd name="T34" fmla="*/ 93 w 161"/>
                  <a:gd name="T35" fmla="*/ 239 h 405"/>
                  <a:gd name="T36" fmla="*/ 95 w 161"/>
                  <a:gd name="T37" fmla="*/ 282 h 405"/>
                  <a:gd name="T38" fmla="*/ 91 w 161"/>
                  <a:gd name="T39" fmla="*/ 321 h 405"/>
                  <a:gd name="T40" fmla="*/ 94 w 161"/>
                  <a:gd name="T41" fmla="*/ 340 h 405"/>
                  <a:gd name="T42" fmla="*/ 116 w 161"/>
                  <a:gd name="T43" fmla="*/ 398 h 405"/>
                  <a:gd name="T44" fmla="*/ 136 w 161"/>
                  <a:gd name="T45" fmla="*/ 399 h 405"/>
                  <a:gd name="T46" fmla="*/ 146 w 161"/>
                  <a:gd name="T47" fmla="*/ 399 h 405"/>
                  <a:gd name="T48" fmla="*/ 158 w 161"/>
                  <a:gd name="T49" fmla="*/ 387 h 405"/>
                  <a:gd name="T50" fmla="*/ 128 w 161"/>
                  <a:gd name="T51" fmla="*/ 321 h 405"/>
                  <a:gd name="T52" fmla="*/ 143 w 161"/>
                  <a:gd name="T53" fmla="*/ 181 h 405"/>
                  <a:gd name="T54" fmla="*/ 149 w 161"/>
                  <a:gd name="T55" fmla="*/ 115 h 405"/>
                  <a:gd name="T56" fmla="*/ 161 w 161"/>
                  <a:gd name="T57" fmla="*/ 3 h 405"/>
                  <a:gd name="T58" fmla="*/ 35 w 161"/>
                  <a:gd name="T59" fmla="*/ 0 h 40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61"/>
                  <a:gd name="T91" fmla="*/ 0 h 405"/>
                  <a:gd name="T92" fmla="*/ 161 w 161"/>
                  <a:gd name="T93" fmla="*/ 405 h 40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61" h="405">
                    <a:moveTo>
                      <a:pt x="35" y="0"/>
                    </a:moveTo>
                    <a:lnTo>
                      <a:pt x="31" y="48"/>
                    </a:lnTo>
                    <a:lnTo>
                      <a:pt x="29" y="103"/>
                    </a:lnTo>
                    <a:lnTo>
                      <a:pt x="29" y="157"/>
                    </a:lnTo>
                    <a:lnTo>
                      <a:pt x="31" y="207"/>
                    </a:lnTo>
                    <a:lnTo>
                      <a:pt x="32" y="247"/>
                    </a:lnTo>
                    <a:lnTo>
                      <a:pt x="32" y="298"/>
                    </a:lnTo>
                    <a:lnTo>
                      <a:pt x="29" y="319"/>
                    </a:lnTo>
                    <a:lnTo>
                      <a:pt x="8" y="381"/>
                    </a:lnTo>
                    <a:lnTo>
                      <a:pt x="0" y="404"/>
                    </a:lnTo>
                    <a:lnTo>
                      <a:pt x="34" y="405"/>
                    </a:lnTo>
                    <a:lnTo>
                      <a:pt x="49" y="377"/>
                    </a:lnTo>
                    <a:lnTo>
                      <a:pt x="59" y="345"/>
                    </a:lnTo>
                    <a:lnTo>
                      <a:pt x="65" y="295"/>
                    </a:lnTo>
                    <a:lnTo>
                      <a:pt x="85" y="157"/>
                    </a:lnTo>
                    <a:lnTo>
                      <a:pt x="92" y="118"/>
                    </a:lnTo>
                    <a:lnTo>
                      <a:pt x="87" y="193"/>
                    </a:lnTo>
                    <a:lnTo>
                      <a:pt x="93" y="239"/>
                    </a:lnTo>
                    <a:lnTo>
                      <a:pt x="95" y="282"/>
                    </a:lnTo>
                    <a:lnTo>
                      <a:pt x="91" y="321"/>
                    </a:lnTo>
                    <a:lnTo>
                      <a:pt x="94" y="340"/>
                    </a:lnTo>
                    <a:lnTo>
                      <a:pt x="116" y="398"/>
                    </a:lnTo>
                    <a:lnTo>
                      <a:pt x="136" y="399"/>
                    </a:lnTo>
                    <a:lnTo>
                      <a:pt x="146" y="399"/>
                    </a:lnTo>
                    <a:lnTo>
                      <a:pt x="158" y="387"/>
                    </a:lnTo>
                    <a:lnTo>
                      <a:pt x="128" y="321"/>
                    </a:lnTo>
                    <a:lnTo>
                      <a:pt x="143" y="181"/>
                    </a:lnTo>
                    <a:lnTo>
                      <a:pt x="149" y="115"/>
                    </a:lnTo>
                    <a:lnTo>
                      <a:pt x="161" y="3"/>
                    </a:lnTo>
                    <a:lnTo>
                      <a:pt x="35" y="0"/>
                    </a:lnTo>
                    <a:close/>
                  </a:path>
                </a:pathLst>
              </a:custGeom>
              <a:blipFill dpi="0" rotWithShape="0">
                <a:blip r:embed="rId14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9" name="Group 45"/>
              <p:cNvGrpSpPr>
                <a:grpSpLocks/>
              </p:cNvGrpSpPr>
              <p:nvPr/>
            </p:nvGrpSpPr>
            <p:grpSpPr bwMode="auto">
              <a:xfrm>
                <a:off x="3851" y="1977"/>
                <a:ext cx="293" cy="402"/>
                <a:chOff x="3851" y="1977"/>
                <a:chExt cx="293" cy="402"/>
              </a:xfrm>
            </p:grpSpPr>
            <p:sp>
              <p:nvSpPr>
                <p:cNvPr id="499780" name="Freeform 46"/>
                <p:cNvSpPr>
                  <a:spLocks/>
                </p:cNvSpPr>
                <p:nvPr/>
              </p:nvSpPr>
              <p:spPr bwMode="auto">
                <a:xfrm>
                  <a:off x="3851" y="1988"/>
                  <a:ext cx="80" cy="391"/>
                </a:xfrm>
                <a:custGeom>
                  <a:avLst/>
                  <a:gdLst>
                    <a:gd name="T0" fmla="*/ 4 w 80"/>
                    <a:gd name="T1" fmla="*/ 0 h 391"/>
                    <a:gd name="T2" fmla="*/ 0 w 80"/>
                    <a:gd name="T3" fmla="*/ 88 h 391"/>
                    <a:gd name="T4" fmla="*/ 13 w 80"/>
                    <a:gd name="T5" fmla="*/ 210 h 391"/>
                    <a:gd name="T6" fmla="*/ 24 w 80"/>
                    <a:gd name="T7" fmla="*/ 315 h 391"/>
                    <a:gd name="T8" fmla="*/ 44 w 80"/>
                    <a:gd name="T9" fmla="*/ 379 h 391"/>
                    <a:gd name="T10" fmla="*/ 53 w 80"/>
                    <a:gd name="T11" fmla="*/ 391 h 391"/>
                    <a:gd name="T12" fmla="*/ 59 w 80"/>
                    <a:gd name="T13" fmla="*/ 373 h 391"/>
                    <a:gd name="T14" fmla="*/ 62 w 80"/>
                    <a:gd name="T15" fmla="*/ 328 h 391"/>
                    <a:gd name="T16" fmla="*/ 80 w 80"/>
                    <a:gd name="T17" fmla="*/ 316 h 391"/>
                    <a:gd name="T18" fmla="*/ 56 w 80"/>
                    <a:gd name="T19" fmla="*/ 281 h 391"/>
                    <a:gd name="T20" fmla="*/ 40 w 80"/>
                    <a:gd name="T21" fmla="*/ 260 h 391"/>
                    <a:gd name="T22" fmla="*/ 42 w 80"/>
                    <a:gd name="T23" fmla="*/ 79 h 391"/>
                    <a:gd name="T24" fmla="*/ 50 w 80"/>
                    <a:gd name="T25" fmla="*/ 7 h 391"/>
                    <a:gd name="T26" fmla="*/ 4 w 80"/>
                    <a:gd name="T27" fmla="*/ 0 h 39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80"/>
                    <a:gd name="T43" fmla="*/ 0 h 391"/>
                    <a:gd name="T44" fmla="*/ 80 w 80"/>
                    <a:gd name="T45" fmla="*/ 391 h 39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80" h="391">
                      <a:moveTo>
                        <a:pt x="4" y="0"/>
                      </a:moveTo>
                      <a:lnTo>
                        <a:pt x="0" y="88"/>
                      </a:lnTo>
                      <a:lnTo>
                        <a:pt x="13" y="210"/>
                      </a:lnTo>
                      <a:lnTo>
                        <a:pt x="24" y="315"/>
                      </a:lnTo>
                      <a:lnTo>
                        <a:pt x="44" y="379"/>
                      </a:lnTo>
                      <a:lnTo>
                        <a:pt x="53" y="391"/>
                      </a:lnTo>
                      <a:lnTo>
                        <a:pt x="59" y="373"/>
                      </a:lnTo>
                      <a:lnTo>
                        <a:pt x="62" y="328"/>
                      </a:lnTo>
                      <a:lnTo>
                        <a:pt x="80" y="316"/>
                      </a:lnTo>
                      <a:lnTo>
                        <a:pt x="56" y="281"/>
                      </a:lnTo>
                      <a:lnTo>
                        <a:pt x="40" y="260"/>
                      </a:lnTo>
                      <a:lnTo>
                        <a:pt x="42" y="79"/>
                      </a:lnTo>
                      <a:lnTo>
                        <a:pt x="50" y="7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blipFill dpi="0" rotWithShape="0">
                  <a:blip r:embed="rId14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81" name="Freeform 47"/>
                <p:cNvSpPr>
                  <a:spLocks/>
                </p:cNvSpPr>
                <p:nvPr/>
              </p:nvSpPr>
              <p:spPr bwMode="auto">
                <a:xfrm>
                  <a:off x="4074" y="1977"/>
                  <a:ext cx="70" cy="365"/>
                </a:xfrm>
                <a:custGeom>
                  <a:avLst/>
                  <a:gdLst>
                    <a:gd name="T0" fmla="*/ 20 w 70"/>
                    <a:gd name="T1" fmla="*/ 10 h 365"/>
                    <a:gd name="T2" fmla="*/ 30 w 70"/>
                    <a:gd name="T3" fmla="*/ 75 h 365"/>
                    <a:gd name="T4" fmla="*/ 29 w 70"/>
                    <a:gd name="T5" fmla="*/ 232 h 365"/>
                    <a:gd name="T6" fmla="*/ 0 w 70"/>
                    <a:gd name="T7" fmla="*/ 298 h 365"/>
                    <a:gd name="T8" fmla="*/ 7 w 70"/>
                    <a:gd name="T9" fmla="*/ 304 h 365"/>
                    <a:gd name="T10" fmla="*/ 0 w 70"/>
                    <a:gd name="T11" fmla="*/ 337 h 365"/>
                    <a:gd name="T12" fmla="*/ 6 w 70"/>
                    <a:gd name="T13" fmla="*/ 365 h 365"/>
                    <a:gd name="T14" fmla="*/ 29 w 70"/>
                    <a:gd name="T15" fmla="*/ 320 h 365"/>
                    <a:gd name="T16" fmla="*/ 50 w 70"/>
                    <a:gd name="T17" fmla="*/ 240 h 365"/>
                    <a:gd name="T18" fmla="*/ 70 w 70"/>
                    <a:gd name="T19" fmla="*/ 60 h 365"/>
                    <a:gd name="T20" fmla="*/ 61 w 70"/>
                    <a:gd name="T21" fmla="*/ 0 h 365"/>
                    <a:gd name="T22" fmla="*/ 20 w 70"/>
                    <a:gd name="T23" fmla="*/ 10 h 36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0"/>
                    <a:gd name="T37" fmla="*/ 0 h 365"/>
                    <a:gd name="T38" fmla="*/ 70 w 70"/>
                    <a:gd name="T39" fmla="*/ 365 h 36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0" h="365">
                      <a:moveTo>
                        <a:pt x="20" y="10"/>
                      </a:moveTo>
                      <a:lnTo>
                        <a:pt x="30" y="75"/>
                      </a:lnTo>
                      <a:lnTo>
                        <a:pt x="29" y="232"/>
                      </a:lnTo>
                      <a:lnTo>
                        <a:pt x="0" y="298"/>
                      </a:lnTo>
                      <a:lnTo>
                        <a:pt x="7" y="304"/>
                      </a:lnTo>
                      <a:lnTo>
                        <a:pt x="0" y="337"/>
                      </a:lnTo>
                      <a:lnTo>
                        <a:pt x="6" y="365"/>
                      </a:lnTo>
                      <a:lnTo>
                        <a:pt x="29" y="320"/>
                      </a:lnTo>
                      <a:lnTo>
                        <a:pt x="50" y="240"/>
                      </a:lnTo>
                      <a:lnTo>
                        <a:pt x="70" y="60"/>
                      </a:lnTo>
                      <a:lnTo>
                        <a:pt x="61" y="0"/>
                      </a:lnTo>
                      <a:lnTo>
                        <a:pt x="20" y="10"/>
                      </a:lnTo>
                      <a:close/>
                    </a:path>
                  </a:pathLst>
                </a:custGeom>
                <a:blipFill dpi="0" rotWithShape="0">
                  <a:blip r:embed="rId14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99770" name="Freeform 48"/>
              <p:cNvSpPr>
                <a:spLocks/>
              </p:cNvSpPr>
              <p:nvPr/>
            </p:nvSpPr>
            <p:spPr bwMode="auto">
              <a:xfrm>
                <a:off x="3957" y="1562"/>
                <a:ext cx="101" cy="185"/>
              </a:xfrm>
              <a:custGeom>
                <a:avLst/>
                <a:gdLst>
                  <a:gd name="T0" fmla="*/ 15 w 101"/>
                  <a:gd name="T1" fmla="*/ 185 h 185"/>
                  <a:gd name="T2" fmla="*/ 15 w 101"/>
                  <a:gd name="T3" fmla="*/ 157 h 185"/>
                  <a:gd name="T4" fmla="*/ 3 w 101"/>
                  <a:gd name="T5" fmla="*/ 124 h 185"/>
                  <a:gd name="T6" fmla="*/ 0 w 101"/>
                  <a:gd name="T7" fmla="*/ 102 h 185"/>
                  <a:gd name="T8" fmla="*/ 0 w 101"/>
                  <a:gd name="T9" fmla="*/ 86 h 185"/>
                  <a:gd name="T10" fmla="*/ 0 w 101"/>
                  <a:gd name="T11" fmla="*/ 62 h 185"/>
                  <a:gd name="T12" fmla="*/ 3 w 101"/>
                  <a:gd name="T13" fmla="*/ 42 h 185"/>
                  <a:gd name="T14" fmla="*/ 8 w 101"/>
                  <a:gd name="T15" fmla="*/ 29 h 185"/>
                  <a:gd name="T16" fmla="*/ 15 w 101"/>
                  <a:gd name="T17" fmla="*/ 17 h 185"/>
                  <a:gd name="T18" fmla="*/ 24 w 101"/>
                  <a:gd name="T19" fmla="*/ 8 h 185"/>
                  <a:gd name="T20" fmla="*/ 38 w 101"/>
                  <a:gd name="T21" fmla="*/ 1 h 185"/>
                  <a:gd name="T22" fmla="*/ 54 w 101"/>
                  <a:gd name="T23" fmla="*/ 0 h 185"/>
                  <a:gd name="T24" fmla="*/ 68 w 101"/>
                  <a:gd name="T25" fmla="*/ 2 h 185"/>
                  <a:gd name="T26" fmla="*/ 80 w 101"/>
                  <a:gd name="T27" fmla="*/ 7 h 185"/>
                  <a:gd name="T28" fmla="*/ 89 w 101"/>
                  <a:gd name="T29" fmla="*/ 17 h 185"/>
                  <a:gd name="T30" fmla="*/ 96 w 101"/>
                  <a:gd name="T31" fmla="*/ 29 h 185"/>
                  <a:gd name="T32" fmla="*/ 101 w 101"/>
                  <a:gd name="T33" fmla="*/ 43 h 185"/>
                  <a:gd name="T34" fmla="*/ 100 w 101"/>
                  <a:gd name="T35" fmla="*/ 75 h 185"/>
                  <a:gd name="T36" fmla="*/ 96 w 101"/>
                  <a:gd name="T37" fmla="*/ 100 h 185"/>
                  <a:gd name="T38" fmla="*/ 92 w 101"/>
                  <a:gd name="T39" fmla="*/ 128 h 185"/>
                  <a:gd name="T40" fmla="*/ 84 w 101"/>
                  <a:gd name="T41" fmla="*/ 142 h 185"/>
                  <a:gd name="T42" fmla="*/ 77 w 101"/>
                  <a:gd name="T43" fmla="*/ 154 h 185"/>
                  <a:gd name="T44" fmla="*/ 73 w 101"/>
                  <a:gd name="T45" fmla="*/ 162 h 185"/>
                  <a:gd name="T46" fmla="*/ 69 w 101"/>
                  <a:gd name="T47" fmla="*/ 185 h 185"/>
                  <a:gd name="T48" fmla="*/ 15 w 101"/>
                  <a:gd name="T49" fmla="*/ 18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1"/>
                  <a:gd name="T76" fmla="*/ 0 h 185"/>
                  <a:gd name="T77" fmla="*/ 101 w 101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1" h="185">
                    <a:moveTo>
                      <a:pt x="15" y="185"/>
                    </a:moveTo>
                    <a:lnTo>
                      <a:pt x="15" y="157"/>
                    </a:lnTo>
                    <a:lnTo>
                      <a:pt x="3" y="124"/>
                    </a:lnTo>
                    <a:lnTo>
                      <a:pt x="0" y="102"/>
                    </a:lnTo>
                    <a:lnTo>
                      <a:pt x="0" y="86"/>
                    </a:lnTo>
                    <a:lnTo>
                      <a:pt x="0" y="62"/>
                    </a:lnTo>
                    <a:lnTo>
                      <a:pt x="3" y="42"/>
                    </a:lnTo>
                    <a:lnTo>
                      <a:pt x="8" y="29"/>
                    </a:lnTo>
                    <a:lnTo>
                      <a:pt x="15" y="17"/>
                    </a:lnTo>
                    <a:lnTo>
                      <a:pt x="24" y="8"/>
                    </a:lnTo>
                    <a:lnTo>
                      <a:pt x="38" y="1"/>
                    </a:lnTo>
                    <a:lnTo>
                      <a:pt x="54" y="0"/>
                    </a:lnTo>
                    <a:lnTo>
                      <a:pt x="68" y="2"/>
                    </a:lnTo>
                    <a:lnTo>
                      <a:pt x="80" y="7"/>
                    </a:lnTo>
                    <a:lnTo>
                      <a:pt x="89" y="17"/>
                    </a:lnTo>
                    <a:lnTo>
                      <a:pt x="96" y="29"/>
                    </a:lnTo>
                    <a:lnTo>
                      <a:pt x="101" y="43"/>
                    </a:lnTo>
                    <a:lnTo>
                      <a:pt x="100" y="75"/>
                    </a:lnTo>
                    <a:lnTo>
                      <a:pt x="96" y="100"/>
                    </a:lnTo>
                    <a:lnTo>
                      <a:pt x="92" y="128"/>
                    </a:lnTo>
                    <a:lnTo>
                      <a:pt x="84" y="142"/>
                    </a:lnTo>
                    <a:lnTo>
                      <a:pt x="77" y="154"/>
                    </a:lnTo>
                    <a:lnTo>
                      <a:pt x="73" y="162"/>
                    </a:lnTo>
                    <a:lnTo>
                      <a:pt x="69" y="185"/>
                    </a:lnTo>
                    <a:lnTo>
                      <a:pt x="15" y="185"/>
                    </a:lnTo>
                    <a:close/>
                  </a:path>
                </a:pathLst>
              </a:custGeom>
              <a:blipFill dpi="0" rotWithShape="0">
                <a:blip r:embed="rId14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99771" name="Freeform 49"/>
              <p:cNvSpPr>
                <a:spLocks/>
              </p:cNvSpPr>
              <p:nvPr/>
            </p:nvSpPr>
            <p:spPr bwMode="auto">
              <a:xfrm>
                <a:off x="3914" y="1536"/>
                <a:ext cx="184" cy="153"/>
              </a:xfrm>
              <a:custGeom>
                <a:avLst/>
                <a:gdLst>
                  <a:gd name="T0" fmla="*/ 19 w 184"/>
                  <a:gd name="T1" fmla="*/ 150 h 153"/>
                  <a:gd name="T2" fmla="*/ 11 w 184"/>
                  <a:gd name="T3" fmla="*/ 153 h 153"/>
                  <a:gd name="T4" fmla="*/ 0 w 184"/>
                  <a:gd name="T5" fmla="*/ 148 h 153"/>
                  <a:gd name="T6" fmla="*/ 5 w 184"/>
                  <a:gd name="T7" fmla="*/ 123 h 153"/>
                  <a:gd name="T8" fmla="*/ 11 w 184"/>
                  <a:gd name="T9" fmla="*/ 93 h 153"/>
                  <a:gd name="T10" fmla="*/ 23 w 184"/>
                  <a:gd name="T11" fmla="*/ 59 h 153"/>
                  <a:gd name="T12" fmla="*/ 29 w 184"/>
                  <a:gd name="T13" fmla="*/ 40 h 153"/>
                  <a:gd name="T14" fmla="*/ 36 w 184"/>
                  <a:gd name="T15" fmla="*/ 24 h 153"/>
                  <a:gd name="T16" fmla="*/ 52 w 184"/>
                  <a:gd name="T17" fmla="*/ 9 h 153"/>
                  <a:gd name="T18" fmla="*/ 81 w 184"/>
                  <a:gd name="T19" fmla="*/ 3 h 153"/>
                  <a:gd name="T20" fmla="*/ 105 w 184"/>
                  <a:gd name="T21" fmla="*/ 0 h 153"/>
                  <a:gd name="T22" fmla="*/ 141 w 184"/>
                  <a:gd name="T23" fmla="*/ 15 h 153"/>
                  <a:gd name="T24" fmla="*/ 155 w 184"/>
                  <a:gd name="T25" fmla="*/ 32 h 153"/>
                  <a:gd name="T26" fmla="*/ 167 w 184"/>
                  <a:gd name="T27" fmla="*/ 63 h 153"/>
                  <a:gd name="T28" fmla="*/ 179 w 184"/>
                  <a:gd name="T29" fmla="*/ 99 h 153"/>
                  <a:gd name="T30" fmla="*/ 184 w 184"/>
                  <a:gd name="T31" fmla="*/ 130 h 153"/>
                  <a:gd name="T32" fmla="*/ 182 w 184"/>
                  <a:gd name="T33" fmla="*/ 143 h 153"/>
                  <a:gd name="T34" fmla="*/ 165 w 184"/>
                  <a:gd name="T35" fmla="*/ 145 h 153"/>
                  <a:gd name="T36" fmla="*/ 152 w 184"/>
                  <a:gd name="T37" fmla="*/ 148 h 153"/>
                  <a:gd name="T38" fmla="*/ 134 w 184"/>
                  <a:gd name="T39" fmla="*/ 151 h 153"/>
                  <a:gd name="T40" fmla="*/ 139 w 184"/>
                  <a:gd name="T41" fmla="*/ 120 h 153"/>
                  <a:gd name="T42" fmla="*/ 139 w 184"/>
                  <a:gd name="T43" fmla="*/ 102 h 153"/>
                  <a:gd name="T44" fmla="*/ 138 w 184"/>
                  <a:gd name="T45" fmla="*/ 86 h 153"/>
                  <a:gd name="T46" fmla="*/ 139 w 184"/>
                  <a:gd name="T47" fmla="*/ 64 h 153"/>
                  <a:gd name="T48" fmla="*/ 118 w 184"/>
                  <a:gd name="T49" fmla="*/ 55 h 153"/>
                  <a:gd name="T50" fmla="*/ 112 w 184"/>
                  <a:gd name="T51" fmla="*/ 36 h 153"/>
                  <a:gd name="T52" fmla="*/ 94 w 184"/>
                  <a:gd name="T53" fmla="*/ 49 h 153"/>
                  <a:gd name="T54" fmla="*/ 69 w 184"/>
                  <a:gd name="T55" fmla="*/ 73 h 153"/>
                  <a:gd name="T56" fmla="*/ 79 w 184"/>
                  <a:gd name="T57" fmla="*/ 61 h 153"/>
                  <a:gd name="T58" fmla="*/ 58 w 184"/>
                  <a:gd name="T59" fmla="*/ 79 h 153"/>
                  <a:gd name="T60" fmla="*/ 58 w 184"/>
                  <a:gd name="T61" fmla="*/ 108 h 153"/>
                  <a:gd name="T62" fmla="*/ 63 w 184"/>
                  <a:gd name="T63" fmla="*/ 122 h 153"/>
                  <a:gd name="T64" fmla="*/ 69 w 184"/>
                  <a:gd name="T65" fmla="*/ 134 h 153"/>
                  <a:gd name="T66" fmla="*/ 74 w 184"/>
                  <a:gd name="T67" fmla="*/ 152 h 153"/>
                  <a:gd name="T68" fmla="*/ 52 w 184"/>
                  <a:gd name="T69" fmla="*/ 152 h 153"/>
                  <a:gd name="T70" fmla="*/ 62 w 184"/>
                  <a:gd name="T71" fmla="*/ 152 h 153"/>
                  <a:gd name="T72" fmla="*/ 31 w 184"/>
                  <a:gd name="T73" fmla="*/ 148 h 153"/>
                  <a:gd name="T74" fmla="*/ 29 w 184"/>
                  <a:gd name="T75" fmla="*/ 148 h 153"/>
                  <a:gd name="T76" fmla="*/ 19 w 184"/>
                  <a:gd name="T77" fmla="*/ 150 h 15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84"/>
                  <a:gd name="T118" fmla="*/ 0 h 153"/>
                  <a:gd name="T119" fmla="*/ 184 w 184"/>
                  <a:gd name="T120" fmla="*/ 153 h 15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84" h="153">
                    <a:moveTo>
                      <a:pt x="19" y="150"/>
                    </a:moveTo>
                    <a:lnTo>
                      <a:pt x="11" y="153"/>
                    </a:lnTo>
                    <a:lnTo>
                      <a:pt x="0" y="148"/>
                    </a:lnTo>
                    <a:lnTo>
                      <a:pt x="5" y="123"/>
                    </a:lnTo>
                    <a:lnTo>
                      <a:pt x="11" y="93"/>
                    </a:lnTo>
                    <a:lnTo>
                      <a:pt x="23" y="59"/>
                    </a:lnTo>
                    <a:lnTo>
                      <a:pt x="29" y="40"/>
                    </a:lnTo>
                    <a:lnTo>
                      <a:pt x="36" y="24"/>
                    </a:lnTo>
                    <a:lnTo>
                      <a:pt x="52" y="9"/>
                    </a:lnTo>
                    <a:lnTo>
                      <a:pt x="81" y="3"/>
                    </a:lnTo>
                    <a:lnTo>
                      <a:pt x="105" y="0"/>
                    </a:lnTo>
                    <a:lnTo>
                      <a:pt x="141" y="15"/>
                    </a:lnTo>
                    <a:lnTo>
                      <a:pt x="155" y="32"/>
                    </a:lnTo>
                    <a:lnTo>
                      <a:pt x="167" y="63"/>
                    </a:lnTo>
                    <a:lnTo>
                      <a:pt x="179" y="99"/>
                    </a:lnTo>
                    <a:lnTo>
                      <a:pt x="184" y="130"/>
                    </a:lnTo>
                    <a:lnTo>
                      <a:pt x="182" y="143"/>
                    </a:lnTo>
                    <a:lnTo>
                      <a:pt x="165" y="145"/>
                    </a:lnTo>
                    <a:lnTo>
                      <a:pt x="152" y="148"/>
                    </a:lnTo>
                    <a:lnTo>
                      <a:pt x="134" y="151"/>
                    </a:lnTo>
                    <a:lnTo>
                      <a:pt x="139" y="120"/>
                    </a:lnTo>
                    <a:lnTo>
                      <a:pt x="139" y="102"/>
                    </a:lnTo>
                    <a:lnTo>
                      <a:pt x="138" y="86"/>
                    </a:lnTo>
                    <a:lnTo>
                      <a:pt x="139" y="64"/>
                    </a:lnTo>
                    <a:lnTo>
                      <a:pt x="118" y="55"/>
                    </a:lnTo>
                    <a:lnTo>
                      <a:pt x="112" y="36"/>
                    </a:lnTo>
                    <a:lnTo>
                      <a:pt x="94" y="49"/>
                    </a:lnTo>
                    <a:lnTo>
                      <a:pt x="69" y="73"/>
                    </a:lnTo>
                    <a:lnTo>
                      <a:pt x="79" y="61"/>
                    </a:lnTo>
                    <a:lnTo>
                      <a:pt x="58" y="79"/>
                    </a:lnTo>
                    <a:lnTo>
                      <a:pt x="58" y="108"/>
                    </a:lnTo>
                    <a:lnTo>
                      <a:pt x="63" y="122"/>
                    </a:lnTo>
                    <a:lnTo>
                      <a:pt x="69" y="134"/>
                    </a:lnTo>
                    <a:lnTo>
                      <a:pt x="74" y="152"/>
                    </a:lnTo>
                    <a:lnTo>
                      <a:pt x="52" y="152"/>
                    </a:lnTo>
                    <a:lnTo>
                      <a:pt x="62" y="152"/>
                    </a:lnTo>
                    <a:lnTo>
                      <a:pt x="31" y="148"/>
                    </a:lnTo>
                    <a:lnTo>
                      <a:pt x="29" y="148"/>
                    </a:lnTo>
                    <a:lnTo>
                      <a:pt x="19" y="1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99772" name="Freeform 50"/>
              <p:cNvSpPr>
                <a:spLocks/>
              </p:cNvSpPr>
              <p:nvPr/>
            </p:nvSpPr>
            <p:spPr bwMode="auto">
              <a:xfrm>
                <a:off x="3847" y="1746"/>
                <a:ext cx="304" cy="746"/>
              </a:xfrm>
              <a:custGeom>
                <a:avLst/>
                <a:gdLst>
                  <a:gd name="T0" fmla="*/ 122 w 304"/>
                  <a:gd name="T1" fmla="*/ 0 h 746"/>
                  <a:gd name="T2" fmla="*/ 48 w 304"/>
                  <a:gd name="T3" fmla="*/ 41 h 746"/>
                  <a:gd name="T4" fmla="*/ 39 w 304"/>
                  <a:gd name="T5" fmla="*/ 54 h 746"/>
                  <a:gd name="T6" fmla="*/ 0 w 304"/>
                  <a:gd name="T7" fmla="*/ 244 h 746"/>
                  <a:gd name="T8" fmla="*/ 58 w 304"/>
                  <a:gd name="T9" fmla="*/ 252 h 746"/>
                  <a:gd name="T10" fmla="*/ 66 w 304"/>
                  <a:gd name="T11" fmla="*/ 204 h 746"/>
                  <a:gd name="T12" fmla="*/ 88 w 304"/>
                  <a:gd name="T13" fmla="*/ 304 h 746"/>
                  <a:gd name="T14" fmla="*/ 51 w 304"/>
                  <a:gd name="T15" fmla="*/ 528 h 746"/>
                  <a:gd name="T16" fmla="*/ 70 w 304"/>
                  <a:gd name="T17" fmla="*/ 744 h 746"/>
                  <a:gd name="T18" fmla="*/ 91 w 304"/>
                  <a:gd name="T19" fmla="*/ 746 h 746"/>
                  <a:gd name="T20" fmla="*/ 123 w 304"/>
                  <a:gd name="T21" fmla="*/ 743 h 746"/>
                  <a:gd name="T22" fmla="*/ 169 w 304"/>
                  <a:gd name="T23" fmla="*/ 740 h 746"/>
                  <a:gd name="T24" fmla="*/ 209 w 304"/>
                  <a:gd name="T25" fmla="*/ 740 h 746"/>
                  <a:gd name="T26" fmla="*/ 243 w 304"/>
                  <a:gd name="T27" fmla="*/ 741 h 746"/>
                  <a:gd name="T28" fmla="*/ 256 w 304"/>
                  <a:gd name="T29" fmla="*/ 430 h 746"/>
                  <a:gd name="T30" fmla="*/ 222 w 304"/>
                  <a:gd name="T31" fmla="*/ 293 h 746"/>
                  <a:gd name="T32" fmla="*/ 235 w 304"/>
                  <a:gd name="T33" fmla="*/ 218 h 746"/>
                  <a:gd name="T34" fmla="*/ 243 w 304"/>
                  <a:gd name="T35" fmla="*/ 246 h 746"/>
                  <a:gd name="T36" fmla="*/ 304 w 304"/>
                  <a:gd name="T37" fmla="*/ 230 h 746"/>
                  <a:gd name="T38" fmla="*/ 257 w 304"/>
                  <a:gd name="T39" fmla="*/ 52 h 746"/>
                  <a:gd name="T40" fmla="*/ 180 w 304"/>
                  <a:gd name="T41" fmla="*/ 0 h 746"/>
                  <a:gd name="T42" fmla="*/ 122 w 304"/>
                  <a:gd name="T43" fmla="*/ 0 h 7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4"/>
                  <a:gd name="T67" fmla="*/ 0 h 746"/>
                  <a:gd name="T68" fmla="*/ 304 w 304"/>
                  <a:gd name="T69" fmla="*/ 746 h 74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4" h="746">
                    <a:moveTo>
                      <a:pt x="122" y="0"/>
                    </a:moveTo>
                    <a:lnTo>
                      <a:pt x="48" y="41"/>
                    </a:lnTo>
                    <a:lnTo>
                      <a:pt x="39" y="54"/>
                    </a:lnTo>
                    <a:lnTo>
                      <a:pt x="0" y="244"/>
                    </a:lnTo>
                    <a:lnTo>
                      <a:pt x="58" y="252"/>
                    </a:lnTo>
                    <a:lnTo>
                      <a:pt x="66" y="204"/>
                    </a:lnTo>
                    <a:lnTo>
                      <a:pt x="88" y="304"/>
                    </a:lnTo>
                    <a:lnTo>
                      <a:pt x="51" y="528"/>
                    </a:lnTo>
                    <a:lnTo>
                      <a:pt x="70" y="744"/>
                    </a:lnTo>
                    <a:lnTo>
                      <a:pt x="91" y="746"/>
                    </a:lnTo>
                    <a:lnTo>
                      <a:pt x="123" y="743"/>
                    </a:lnTo>
                    <a:lnTo>
                      <a:pt x="169" y="740"/>
                    </a:lnTo>
                    <a:lnTo>
                      <a:pt x="209" y="740"/>
                    </a:lnTo>
                    <a:lnTo>
                      <a:pt x="243" y="741"/>
                    </a:lnTo>
                    <a:lnTo>
                      <a:pt x="256" y="430"/>
                    </a:lnTo>
                    <a:lnTo>
                      <a:pt x="222" y="293"/>
                    </a:lnTo>
                    <a:lnTo>
                      <a:pt x="235" y="218"/>
                    </a:lnTo>
                    <a:lnTo>
                      <a:pt x="243" y="246"/>
                    </a:lnTo>
                    <a:lnTo>
                      <a:pt x="304" y="230"/>
                    </a:lnTo>
                    <a:lnTo>
                      <a:pt x="257" y="52"/>
                    </a:lnTo>
                    <a:lnTo>
                      <a:pt x="180" y="0"/>
                    </a:lnTo>
                    <a:lnTo>
                      <a:pt x="122" y="0"/>
                    </a:lnTo>
                    <a:close/>
                  </a:path>
                </a:pathLst>
              </a:custGeom>
              <a:blipFill dpi="0" rotWithShape="0">
                <a:blip r:embed="rId11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20" name="Group 51"/>
              <p:cNvGrpSpPr>
                <a:grpSpLocks/>
              </p:cNvGrpSpPr>
              <p:nvPr/>
            </p:nvGrpSpPr>
            <p:grpSpPr bwMode="auto">
              <a:xfrm>
                <a:off x="3936" y="1748"/>
                <a:ext cx="131" cy="315"/>
                <a:chOff x="3936" y="1748"/>
                <a:chExt cx="131" cy="315"/>
              </a:xfrm>
            </p:grpSpPr>
            <p:sp>
              <p:nvSpPr>
                <p:cNvPr id="499777" name="Freeform 52"/>
                <p:cNvSpPr>
                  <a:spLocks/>
                </p:cNvSpPr>
                <p:nvPr/>
              </p:nvSpPr>
              <p:spPr bwMode="auto">
                <a:xfrm>
                  <a:off x="3965" y="1748"/>
                  <a:ext cx="68" cy="36"/>
                </a:xfrm>
                <a:custGeom>
                  <a:avLst/>
                  <a:gdLst>
                    <a:gd name="T0" fmla="*/ 0 w 68"/>
                    <a:gd name="T1" fmla="*/ 3 h 36"/>
                    <a:gd name="T2" fmla="*/ 15 w 68"/>
                    <a:gd name="T3" fmla="*/ 36 h 36"/>
                    <a:gd name="T4" fmla="*/ 35 w 68"/>
                    <a:gd name="T5" fmla="*/ 0 h 36"/>
                    <a:gd name="T6" fmla="*/ 55 w 68"/>
                    <a:gd name="T7" fmla="*/ 36 h 36"/>
                    <a:gd name="T8" fmla="*/ 68 w 68"/>
                    <a:gd name="T9" fmla="*/ 4 h 36"/>
                    <a:gd name="T10" fmla="*/ 0 w 68"/>
                    <a:gd name="T11" fmla="*/ 3 h 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8"/>
                    <a:gd name="T19" fmla="*/ 0 h 36"/>
                    <a:gd name="T20" fmla="*/ 68 w 68"/>
                    <a:gd name="T21" fmla="*/ 36 h 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8" h="36">
                      <a:moveTo>
                        <a:pt x="0" y="3"/>
                      </a:moveTo>
                      <a:lnTo>
                        <a:pt x="15" y="36"/>
                      </a:lnTo>
                      <a:lnTo>
                        <a:pt x="35" y="0"/>
                      </a:lnTo>
                      <a:lnTo>
                        <a:pt x="55" y="36"/>
                      </a:lnTo>
                      <a:lnTo>
                        <a:pt x="68" y="4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blipFill dpi="0" rotWithShape="0">
                  <a:blip r:embed="rId15"/>
                  <a:srcRect/>
                  <a:tile tx="0" ty="0" sx="100000" sy="100000" flip="none" algn="tl"/>
                </a:blipFill>
                <a:ln w="12700">
                  <a:solidFill>
                    <a:srgbClr val="0000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78" name="Freeform 53"/>
                <p:cNvSpPr>
                  <a:spLocks/>
                </p:cNvSpPr>
                <p:nvPr/>
              </p:nvSpPr>
              <p:spPr bwMode="auto">
                <a:xfrm>
                  <a:off x="4002" y="1756"/>
                  <a:ext cx="16" cy="291"/>
                </a:xfrm>
                <a:custGeom>
                  <a:avLst/>
                  <a:gdLst>
                    <a:gd name="T0" fmla="*/ 0 w 16"/>
                    <a:gd name="T1" fmla="*/ 0 h 291"/>
                    <a:gd name="T2" fmla="*/ 16 w 16"/>
                    <a:gd name="T3" fmla="*/ 121 h 291"/>
                    <a:gd name="T4" fmla="*/ 16 w 16"/>
                    <a:gd name="T5" fmla="*/ 291 h 291"/>
                    <a:gd name="T6" fmla="*/ 0 w 16"/>
                    <a:gd name="T7" fmla="*/ 0 h 29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6"/>
                    <a:gd name="T13" fmla="*/ 0 h 291"/>
                    <a:gd name="T14" fmla="*/ 16 w 16"/>
                    <a:gd name="T15" fmla="*/ 291 h 29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" h="291">
                      <a:moveTo>
                        <a:pt x="0" y="0"/>
                      </a:moveTo>
                      <a:lnTo>
                        <a:pt x="16" y="121"/>
                      </a:lnTo>
                      <a:lnTo>
                        <a:pt x="16" y="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 dpi="0" rotWithShape="0">
                  <a:blip r:embed="rId15"/>
                  <a:srcRect/>
                  <a:tile tx="0" ty="0" sx="100000" sy="100000" flip="none" algn="tl"/>
                </a:blipFill>
                <a:ln w="12700">
                  <a:solidFill>
                    <a:srgbClr val="0000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79" name="Freeform 54"/>
                <p:cNvSpPr>
                  <a:spLocks/>
                </p:cNvSpPr>
                <p:nvPr/>
              </p:nvSpPr>
              <p:spPr bwMode="auto">
                <a:xfrm>
                  <a:off x="3936" y="2047"/>
                  <a:ext cx="131" cy="16"/>
                </a:xfrm>
                <a:custGeom>
                  <a:avLst/>
                  <a:gdLst>
                    <a:gd name="T0" fmla="*/ 0 w 131"/>
                    <a:gd name="T1" fmla="*/ 16 h 16"/>
                    <a:gd name="T2" fmla="*/ 71 w 131"/>
                    <a:gd name="T3" fmla="*/ 0 h 16"/>
                    <a:gd name="T4" fmla="*/ 131 w 131"/>
                    <a:gd name="T5" fmla="*/ 6 h 16"/>
                    <a:gd name="T6" fmla="*/ 0 w 131"/>
                    <a:gd name="T7" fmla="*/ 16 h 1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1"/>
                    <a:gd name="T13" fmla="*/ 0 h 16"/>
                    <a:gd name="T14" fmla="*/ 131 w 131"/>
                    <a:gd name="T15" fmla="*/ 16 h 1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1" h="16">
                      <a:moveTo>
                        <a:pt x="0" y="16"/>
                      </a:moveTo>
                      <a:lnTo>
                        <a:pt x="71" y="0"/>
                      </a:lnTo>
                      <a:lnTo>
                        <a:pt x="131" y="6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blipFill dpi="0" rotWithShape="0">
                  <a:blip r:embed="rId15"/>
                  <a:srcRect/>
                  <a:tile tx="0" ty="0" sx="100000" sy="100000" flip="none" algn="tl"/>
                </a:blipFill>
                <a:ln w="12700">
                  <a:solidFill>
                    <a:srgbClr val="0000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" name="Group 55"/>
              <p:cNvGrpSpPr>
                <a:grpSpLocks/>
              </p:cNvGrpSpPr>
              <p:nvPr/>
            </p:nvGrpSpPr>
            <p:grpSpPr bwMode="auto">
              <a:xfrm>
                <a:off x="3901" y="2804"/>
                <a:ext cx="177" cy="121"/>
                <a:chOff x="3901" y="2804"/>
                <a:chExt cx="177" cy="121"/>
              </a:xfrm>
            </p:grpSpPr>
            <p:sp>
              <p:nvSpPr>
                <p:cNvPr id="499775" name="Freeform 56"/>
                <p:cNvSpPr>
                  <a:spLocks/>
                </p:cNvSpPr>
                <p:nvPr/>
              </p:nvSpPr>
              <p:spPr bwMode="auto">
                <a:xfrm>
                  <a:off x="3901" y="2815"/>
                  <a:ext cx="69" cy="110"/>
                </a:xfrm>
                <a:custGeom>
                  <a:avLst/>
                  <a:gdLst>
                    <a:gd name="T0" fmla="*/ 13 w 69"/>
                    <a:gd name="T1" fmla="*/ 54 h 110"/>
                    <a:gd name="T2" fmla="*/ 3 w 69"/>
                    <a:gd name="T3" fmla="*/ 71 h 110"/>
                    <a:gd name="T4" fmla="*/ 0 w 69"/>
                    <a:gd name="T5" fmla="*/ 84 h 110"/>
                    <a:gd name="T6" fmla="*/ 0 w 69"/>
                    <a:gd name="T7" fmla="*/ 94 h 110"/>
                    <a:gd name="T8" fmla="*/ 2 w 69"/>
                    <a:gd name="T9" fmla="*/ 101 h 110"/>
                    <a:gd name="T10" fmla="*/ 7 w 69"/>
                    <a:gd name="T11" fmla="*/ 107 h 110"/>
                    <a:gd name="T12" fmla="*/ 16 w 69"/>
                    <a:gd name="T13" fmla="*/ 110 h 110"/>
                    <a:gd name="T14" fmla="*/ 28 w 69"/>
                    <a:gd name="T15" fmla="*/ 109 h 110"/>
                    <a:gd name="T16" fmla="*/ 39 w 69"/>
                    <a:gd name="T17" fmla="*/ 104 h 110"/>
                    <a:gd name="T18" fmla="*/ 48 w 69"/>
                    <a:gd name="T19" fmla="*/ 93 h 110"/>
                    <a:gd name="T20" fmla="*/ 56 w 69"/>
                    <a:gd name="T21" fmla="*/ 78 h 110"/>
                    <a:gd name="T22" fmla="*/ 61 w 69"/>
                    <a:gd name="T23" fmla="*/ 48 h 110"/>
                    <a:gd name="T24" fmla="*/ 69 w 69"/>
                    <a:gd name="T25" fmla="*/ 18 h 110"/>
                    <a:gd name="T26" fmla="*/ 68 w 69"/>
                    <a:gd name="T27" fmla="*/ 0 h 110"/>
                    <a:gd name="T28" fmla="*/ 54 w 69"/>
                    <a:gd name="T29" fmla="*/ 42 h 110"/>
                    <a:gd name="T30" fmla="*/ 42 w 69"/>
                    <a:gd name="T31" fmla="*/ 69 h 110"/>
                    <a:gd name="T32" fmla="*/ 25 w 69"/>
                    <a:gd name="T33" fmla="*/ 69 h 110"/>
                    <a:gd name="T34" fmla="*/ 10 w 69"/>
                    <a:gd name="T35" fmla="*/ 67 h 110"/>
                    <a:gd name="T36" fmla="*/ 13 w 69"/>
                    <a:gd name="T37" fmla="*/ 54 h 11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69"/>
                    <a:gd name="T58" fmla="*/ 0 h 110"/>
                    <a:gd name="T59" fmla="*/ 69 w 69"/>
                    <a:gd name="T60" fmla="*/ 110 h 11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69" h="110">
                      <a:moveTo>
                        <a:pt x="13" y="54"/>
                      </a:moveTo>
                      <a:lnTo>
                        <a:pt x="3" y="71"/>
                      </a:lnTo>
                      <a:lnTo>
                        <a:pt x="0" y="84"/>
                      </a:lnTo>
                      <a:lnTo>
                        <a:pt x="0" y="94"/>
                      </a:lnTo>
                      <a:lnTo>
                        <a:pt x="2" y="101"/>
                      </a:lnTo>
                      <a:lnTo>
                        <a:pt x="7" y="107"/>
                      </a:lnTo>
                      <a:lnTo>
                        <a:pt x="16" y="110"/>
                      </a:lnTo>
                      <a:lnTo>
                        <a:pt x="28" y="109"/>
                      </a:lnTo>
                      <a:lnTo>
                        <a:pt x="39" y="104"/>
                      </a:lnTo>
                      <a:lnTo>
                        <a:pt x="48" y="93"/>
                      </a:lnTo>
                      <a:lnTo>
                        <a:pt x="56" y="78"/>
                      </a:lnTo>
                      <a:lnTo>
                        <a:pt x="61" y="48"/>
                      </a:lnTo>
                      <a:lnTo>
                        <a:pt x="69" y="18"/>
                      </a:lnTo>
                      <a:lnTo>
                        <a:pt x="68" y="0"/>
                      </a:lnTo>
                      <a:lnTo>
                        <a:pt x="54" y="42"/>
                      </a:lnTo>
                      <a:lnTo>
                        <a:pt x="42" y="69"/>
                      </a:lnTo>
                      <a:lnTo>
                        <a:pt x="25" y="69"/>
                      </a:lnTo>
                      <a:lnTo>
                        <a:pt x="10" y="67"/>
                      </a:lnTo>
                      <a:lnTo>
                        <a:pt x="13" y="5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76" name="Freeform 57"/>
                <p:cNvSpPr>
                  <a:spLocks/>
                </p:cNvSpPr>
                <p:nvPr/>
              </p:nvSpPr>
              <p:spPr bwMode="auto">
                <a:xfrm>
                  <a:off x="3999" y="2804"/>
                  <a:ext cx="79" cy="120"/>
                </a:xfrm>
                <a:custGeom>
                  <a:avLst/>
                  <a:gdLst>
                    <a:gd name="T0" fmla="*/ 1 w 79"/>
                    <a:gd name="T1" fmla="*/ 0 h 120"/>
                    <a:gd name="T2" fmla="*/ 0 w 79"/>
                    <a:gd name="T3" fmla="*/ 12 h 120"/>
                    <a:gd name="T4" fmla="*/ 10 w 79"/>
                    <a:gd name="T5" fmla="*/ 42 h 120"/>
                    <a:gd name="T6" fmla="*/ 17 w 79"/>
                    <a:gd name="T7" fmla="*/ 67 h 120"/>
                    <a:gd name="T8" fmla="*/ 25 w 79"/>
                    <a:gd name="T9" fmla="*/ 91 h 120"/>
                    <a:gd name="T10" fmla="*/ 33 w 79"/>
                    <a:gd name="T11" fmla="*/ 104 h 120"/>
                    <a:gd name="T12" fmla="*/ 41 w 79"/>
                    <a:gd name="T13" fmla="*/ 114 h 120"/>
                    <a:gd name="T14" fmla="*/ 52 w 79"/>
                    <a:gd name="T15" fmla="*/ 118 h 120"/>
                    <a:gd name="T16" fmla="*/ 64 w 79"/>
                    <a:gd name="T17" fmla="*/ 120 h 120"/>
                    <a:gd name="T18" fmla="*/ 70 w 79"/>
                    <a:gd name="T19" fmla="*/ 116 h 120"/>
                    <a:gd name="T20" fmla="*/ 76 w 79"/>
                    <a:gd name="T21" fmla="*/ 113 h 120"/>
                    <a:gd name="T22" fmla="*/ 79 w 79"/>
                    <a:gd name="T23" fmla="*/ 101 h 120"/>
                    <a:gd name="T24" fmla="*/ 77 w 79"/>
                    <a:gd name="T25" fmla="*/ 85 h 120"/>
                    <a:gd name="T26" fmla="*/ 70 w 79"/>
                    <a:gd name="T27" fmla="*/ 66 h 120"/>
                    <a:gd name="T28" fmla="*/ 65 w 79"/>
                    <a:gd name="T29" fmla="*/ 56 h 120"/>
                    <a:gd name="T30" fmla="*/ 63 w 79"/>
                    <a:gd name="T31" fmla="*/ 65 h 120"/>
                    <a:gd name="T32" fmla="*/ 60 w 79"/>
                    <a:gd name="T33" fmla="*/ 69 h 120"/>
                    <a:gd name="T34" fmla="*/ 50 w 79"/>
                    <a:gd name="T35" fmla="*/ 72 h 120"/>
                    <a:gd name="T36" fmla="*/ 42 w 79"/>
                    <a:gd name="T37" fmla="*/ 73 h 120"/>
                    <a:gd name="T38" fmla="*/ 26 w 79"/>
                    <a:gd name="T39" fmla="*/ 70 h 120"/>
                    <a:gd name="T40" fmla="*/ 10 w 79"/>
                    <a:gd name="T41" fmla="*/ 23 h 120"/>
                    <a:gd name="T42" fmla="*/ 1 w 79"/>
                    <a:gd name="T43" fmla="*/ 0 h 12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79"/>
                    <a:gd name="T67" fmla="*/ 0 h 120"/>
                    <a:gd name="T68" fmla="*/ 79 w 79"/>
                    <a:gd name="T69" fmla="*/ 120 h 120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79" h="120">
                      <a:moveTo>
                        <a:pt x="1" y="0"/>
                      </a:moveTo>
                      <a:lnTo>
                        <a:pt x="0" y="12"/>
                      </a:lnTo>
                      <a:lnTo>
                        <a:pt x="10" y="42"/>
                      </a:lnTo>
                      <a:lnTo>
                        <a:pt x="17" y="67"/>
                      </a:lnTo>
                      <a:lnTo>
                        <a:pt x="25" y="91"/>
                      </a:lnTo>
                      <a:lnTo>
                        <a:pt x="33" y="104"/>
                      </a:lnTo>
                      <a:lnTo>
                        <a:pt x="41" y="114"/>
                      </a:lnTo>
                      <a:lnTo>
                        <a:pt x="52" y="118"/>
                      </a:lnTo>
                      <a:lnTo>
                        <a:pt x="64" y="120"/>
                      </a:lnTo>
                      <a:lnTo>
                        <a:pt x="70" y="116"/>
                      </a:lnTo>
                      <a:lnTo>
                        <a:pt x="76" y="113"/>
                      </a:lnTo>
                      <a:lnTo>
                        <a:pt x="79" y="101"/>
                      </a:lnTo>
                      <a:lnTo>
                        <a:pt x="77" y="85"/>
                      </a:lnTo>
                      <a:lnTo>
                        <a:pt x="70" y="66"/>
                      </a:lnTo>
                      <a:lnTo>
                        <a:pt x="65" y="56"/>
                      </a:lnTo>
                      <a:lnTo>
                        <a:pt x="63" y="65"/>
                      </a:lnTo>
                      <a:lnTo>
                        <a:pt x="60" y="69"/>
                      </a:lnTo>
                      <a:lnTo>
                        <a:pt x="50" y="72"/>
                      </a:lnTo>
                      <a:lnTo>
                        <a:pt x="42" y="73"/>
                      </a:lnTo>
                      <a:lnTo>
                        <a:pt x="26" y="70"/>
                      </a:lnTo>
                      <a:lnTo>
                        <a:pt x="10" y="23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pic>
          <p:nvPicPr>
            <p:cNvPr id="499767" name="Picture 58"/>
            <p:cNvPicPr>
              <a:picLocks noChangeAspect="1" noChangeArrowheads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3888" y="1392"/>
              <a:ext cx="720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" name="Group 59"/>
          <p:cNvGrpSpPr>
            <a:grpSpLocks/>
          </p:cNvGrpSpPr>
          <p:nvPr/>
        </p:nvGrpSpPr>
        <p:grpSpPr bwMode="auto">
          <a:xfrm>
            <a:off x="2209800" y="3657600"/>
            <a:ext cx="1752600" cy="2127250"/>
            <a:chOff x="1392" y="2304"/>
            <a:chExt cx="1104" cy="1340"/>
          </a:xfrm>
        </p:grpSpPr>
        <p:grpSp>
          <p:nvGrpSpPr>
            <p:cNvPr id="23" name="Group 60"/>
            <p:cNvGrpSpPr>
              <a:grpSpLocks/>
            </p:cNvGrpSpPr>
            <p:nvPr/>
          </p:nvGrpSpPr>
          <p:grpSpPr bwMode="auto">
            <a:xfrm>
              <a:off x="1824" y="2304"/>
              <a:ext cx="384" cy="1340"/>
              <a:chOff x="2072" y="1390"/>
              <a:chExt cx="370" cy="1532"/>
            </a:xfrm>
          </p:grpSpPr>
          <p:grpSp>
            <p:nvGrpSpPr>
              <p:cNvPr id="24" name="Group 61"/>
              <p:cNvGrpSpPr>
                <a:grpSpLocks/>
              </p:cNvGrpSpPr>
              <p:nvPr/>
            </p:nvGrpSpPr>
            <p:grpSpPr bwMode="auto">
              <a:xfrm>
                <a:off x="2072" y="2773"/>
                <a:ext cx="363" cy="149"/>
                <a:chOff x="2072" y="2773"/>
                <a:chExt cx="363" cy="149"/>
              </a:xfrm>
            </p:grpSpPr>
            <p:sp>
              <p:nvSpPr>
                <p:cNvPr id="499764" name="Freeform 62"/>
                <p:cNvSpPr>
                  <a:spLocks/>
                </p:cNvSpPr>
                <p:nvPr/>
              </p:nvSpPr>
              <p:spPr bwMode="auto">
                <a:xfrm>
                  <a:off x="2072" y="2773"/>
                  <a:ext cx="151" cy="92"/>
                </a:xfrm>
                <a:custGeom>
                  <a:avLst/>
                  <a:gdLst>
                    <a:gd name="T0" fmla="*/ 76 w 151"/>
                    <a:gd name="T1" fmla="*/ 0 h 92"/>
                    <a:gd name="T2" fmla="*/ 52 w 151"/>
                    <a:gd name="T3" fmla="*/ 24 h 92"/>
                    <a:gd name="T4" fmla="*/ 31 w 151"/>
                    <a:gd name="T5" fmla="*/ 50 h 92"/>
                    <a:gd name="T6" fmla="*/ 3 w 151"/>
                    <a:gd name="T7" fmla="*/ 73 h 92"/>
                    <a:gd name="T8" fmla="*/ 0 w 151"/>
                    <a:gd name="T9" fmla="*/ 85 h 92"/>
                    <a:gd name="T10" fmla="*/ 27 w 151"/>
                    <a:gd name="T11" fmla="*/ 92 h 92"/>
                    <a:gd name="T12" fmla="*/ 55 w 151"/>
                    <a:gd name="T13" fmla="*/ 89 h 92"/>
                    <a:gd name="T14" fmla="*/ 90 w 151"/>
                    <a:gd name="T15" fmla="*/ 73 h 92"/>
                    <a:gd name="T16" fmla="*/ 115 w 151"/>
                    <a:gd name="T17" fmla="*/ 58 h 92"/>
                    <a:gd name="T18" fmla="*/ 142 w 151"/>
                    <a:gd name="T19" fmla="*/ 55 h 92"/>
                    <a:gd name="T20" fmla="*/ 151 w 151"/>
                    <a:gd name="T21" fmla="*/ 48 h 92"/>
                    <a:gd name="T22" fmla="*/ 148 w 151"/>
                    <a:gd name="T23" fmla="*/ 5 h 92"/>
                    <a:gd name="T24" fmla="*/ 76 w 151"/>
                    <a:gd name="T25" fmla="*/ 0 h 9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51"/>
                    <a:gd name="T40" fmla="*/ 0 h 92"/>
                    <a:gd name="T41" fmla="*/ 151 w 151"/>
                    <a:gd name="T42" fmla="*/ 92 h 9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51" h="92">
                      <a:moveTo>
                        <a:pt x="76" y="0"/>
                      </a:moveTo>
                      <a:lnTo>
                        <a:pt x="52" y="24"/>
                      </a:lnTo>
                      <a:lnTo>
                        <a:pt x="31" y="50"/>
                      </a:lnTo>
                      <a:lnTo>
                        <a:pt x="3" y="73"/>
                      </a:lnTo>
                      <a:lnTo>
                        <a:pt x="0" y="85"/>
                      </a:lnTo>
                      <a:lnTo>
                        <a:pt x="27" y="92"/>
                      </a:lnTo>
                      <a:lnTo>
                        <a:pt x="55" y="89"/>
                      </a:lnTo>
                      <a:lnTo>
                        <a:pt x="90" y="73"/>
                      </a:lnTo>
                      <a:lnTo>
                        <a:pt x="115" y="58"/>
                      </a:lnTo>
                      <a:lnTo>
                        <a:pt x="142" y="55"/>
                      </a:lnTo>
                      <a:lnTo>
                        <a:pt x="151" y="48"/>
                      </a:lnTo>
                      <a:lnTo>
                        <a:pt x="148" y="5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65" name="Freeform 63"/>
                <p:cNvSpPr>
                  <a:spLocks/>
                </p:cNvSpPr>
                <p:nvPr/>
              </p:nvSpPr>
              <p:spPr bwMode="auto">
                <a:xfrm>
                  <a:off x="2341" y="2820"/>
                  <a:ext cx="94" cy="102"/>
                </a:xfrm>
                <a:custGeom>
                  <a:avLst/>
                  <a:gdLst>
                    <a:gd name="T0" fmla="*/ 1 w 94"/>
                    <a:gd name="T1" fmla="*/ 2 h 102"/>
                    <a:gd name="T2" fmla="*/ 0 w 94"/>
                    <a:gd name="T3" fmla="*/ 28 h 102"/>
                    <a:gd name="T4" fmla="*/ 13 w 94"/>
                    <a:gd name="T5" fmla="*/ 42 h 102"/>
                    <a:gd name="T6" fmla="*/ 16 w 94"/>
                    <a:gd name="T7" fmla="*/ 65 h 102"/>
                    <a:gd name="T8" fmla="*/ 37 w 94"/>
                    <a:gd name="T9" fmla="*/ 87 h 102"/>
                    <a:gd name="T10" fmla="*/ 55 w 94"/>
                    <a:gd name="T11" fmla="*/ 99 h 102"/>
                    <a:gd name="T12" fmla="*/ 71 w 94"/>
                    <a:gd name="T13" fmla="*/ 102 h 102"/>
                    <a:gd name="T14" fmla="*/ 86 w 94"/>
                    <a:gd name="T15" fmla="*/ 101 h 102"/>
                    <a:gd name="T16" fmla="*/ 94 w 94"/>
                    <a:gd name="T17" fmla="*/ 85 h 102"/>
                    <a:gd name="T18" fmla="*/ 92 w 94"/>
                    <a:gd name="T19" fmla="*/ 62 h 102"/>
                    <a:gd name="T20" fmla="*/ 76 w 94"/>
                    <a:gd name="T21" fmla="*/ 36 h 102"/>
                    <a:gd name="T22" fmla="*/ 53 w 94"/>
                    <a:gd name="T23" fmla="*/ 8 h 102"/>
                    <a:gd name="T24" fmla="*/ 52 w 94"/>
                    <a:gd name="T25" fmla="*/ 0 h 102"/>
                    <a:gd name="T26" fmla="*/ 1 w 94"/>
                    <a:gd name="T27" fmla="*/ 2 h 10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94"/>
                    <a:gd name="T43" fmla="*/ 0 h 102"/>
                    <a:gd name="T44" fmla="*/ 94 w 94"/>
                    <a:gd name="T45" fmla="*/ 102 h 10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94" h="102">
                      <a:moveTo>
                        <a:pt x="1" y="2"/>
                      </a:moveTo>
                      <a:lnTo>
                        <a:pt x="0" y="28"/>
                      </a:lnTo>
                      <a:lnTo>
                        <a:pt x="13" y="42"/>
                      </a:lnTo>
                      <a:lnTo>
                        <a:pt x="16" y="65"/>
                      </a:lnTo>
                      <a:lnTo>
                        <a:pt x="37" y="87"/>
                      </a:lnTo>
                      <a:lnTo>
                        <a:pt x="55" y="99"/>
                      </a:lnTo>
                      <a:lnTo>
                        <a:pt x="71" y="102"/>
                      </a:lnTo>
                      <a:lnTo>
                        <a:pt x="86" y="101"/>
                      </a:lnTo>
                      <a:lnTo>
                        <a:pt x="94" y="85"/>
                      </a:lnTo>
                      <a:lnTo>
                        <a:pt x="92" y="62"/>
                      </a:lnTo>
                      <a:lnTo>
                        <a:pt x="76" y="36"/>
                      </a:lnTo>
                      <a:lnTo>
                        <a:pt x="53" y="8"/>
                      </a:lnTo>
                      <a:lnTo>
                        <a:pt x="52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5" name="Group 64"/>
              <p:cNvGrpSpPr>
                <a:grpSpLocks/>
              </p:cNvGrpSpPr>
              <p:nvPr/>
            </p:nvGrpSpPr>
            <p:grpSpPr bwMode="auto">
              <a:xfrm>
                <a:off x="2109" y="1583"/>
                <a:ext cx="333" cy="1239"/>
                <a:chOff x="2109" y="1583"/>
                <a:chExt cx="333" cy="1239"/>
              </a:xfrm>
            </p:grpSpPr>
            <p:sp>
              <p:nvSpPr>
                <p:cNvPr id="499753" name="Freeform 65"/>
                <p:cNvSpPr>
                  <a:spLocks/>
                </p:cNvSpPr>
                <p:nvPr/>
              </p:nvSpPr>
              <p:spPr bwMode="auto">
                <a:xfrm>
                  <a:off x="2117" y="2224"/>
                  <a:ext cx="45" cy="114"/>
                </a:xfrm>
                <a:custGeom>
                  <a:avLst/>
                  <a:gdLst>
                    <a:gd name="T0" fmla="*/ 2 w 45"/>
                    <a:gd name="T1" fmla="*/ 1 h 114"/>
                    <a:gd name="T2" fmla="*/ 0 w 45"/>
                    <a:gd name="T3" fmla="*/ 64 h 114"/>
                    <a:gd name="T4" fmla="*/ 23 w 45"/>
                    <a:gd name="T5" fmla="*/ 102 h 114"/>
                    <a:gd name="T6" fmla="*/ 35 w 45"/>
                    <a:gd name="T7" fmla="*/ 114 h 114"/>
                    <a:gd name="T8" fmla="*/ 33 w 45"/>
                    <a:gd name="T9" fmla="*/ 60 h 114"/>
                    <a:gd name="T10" fmla="*/ 38 w 45"/>
                    <a:gd name="T11" fmla="*/ 66 h 114"/>
                    <a:gd name="T12" fmla="*/ 44 w 45"/>
                    <a:gd name="T13" fmla="*/ 83 h 114"/>
                    <a:gd name="T14" fmla="*/ 45 w 45"/>
                    <a:gd name="T15" fmla="*/ 64 h 114"/>
                    <a:gd name="T16" fmla="*/ 39 w 45"/>
                    <a:gd name="T17" fmla="*/ 30 h 114"/>
                    <a:gd name="T18" fmla="*/ 24 w 45"/>
                    <a:gd name="T19" fmla="*/ 0 h 114"/>
                    <a:gd name="T20" fmla="*/ 2 w 45"/>
                    <a:gd name="T21" fmla="*/ 1 h 11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5"/>
                    <a:gd name="T34" fmla="*/ 0 h 114"/>
                    <a:gd name="T35" fmla="*/ 45 w 45"/>
                    <a:gd name="T36" fmla="*/ 114 h 11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5" h="114">
                      <a:moveTo>
                        <a:pt x="2" y="1"/>
                      </a:moveTo>
                      <a:lnTo>
                        <a:pt x="0" y="64"/>
                      </a:lnTo>
                      <a:lnTo>
                        <a:pt x="23" y="102"/>
                      </a:lnTo>
                      <a:lnTo>
                        <a:pt x="35" y="114"/>
                      </a:lnTo>
                      <a:lnTo>
                        <a:pt x="33" y="60"/>
                      </a:lnTo>
                      <a:lnTo>
                        <a:pt x="38" y="66"/>
                      </a:lnTo>
                      <a:lnTo>
                        <a:pt x="44" y="83"/>
                      </a:lnTo>
                      <a:lnTo>
                        <a:pt x="45" y="64"/>
                      </a:lnTo>
                      <a:lnTo>
                        <a:pt x="39" y="30"/>
                      </a:lnTo>
                      <a:lnTo>
                        <a:pt x="24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blipFill dpi="0" rotWithShape="0">
                  <a:blip r:embed="rId17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54" name="Freeform 66"/>
                <p:cNvSpPr>
                  <a:spLocks/>
                </p:cNvSpPr>
                <p:nvPr/>
              </p:nvSpPr>
              <p:spPr bwMode="auto">
                <a:xfrm>
                  <a:off x="2139" y="1974"/>
                  <a:ext cx="261" cy="848"/>
                </a:xfrm>
                <a:custGeom>
                  <a:avLst/>
                  <a:gdLst>
                    <a:gd name="T0" fmla="*/ 3 w 261"/>
                    <a:gd name="T1" fmla="*/ 0 h 848"/>
                    <a:gd name="T2" fmla="*/ 0 w 261"/>
                    <a:gd name="T3" fmla="*/ 460 h 848"/>
                    <a:gd name="T4" fmla="*/ 3 w 261"/>
                    <a:gd name="T5" fmla="*/ 803 h 848"/>
                    <a:gd name="T6" fmla="*/ 81 w 261"/>
                    <a:gd name="T7" fmla="*/ 818 h 848"/>
                    <a:gd name="T8" fmla="*/ 93 w 261"/>
                    <a:gd name="T9" fmla="*/ 538 h 848"/>
                    <a:gd name="T10" fmla="*/ 84 w 261"/>
                    <a:gd name="T11" fmla="*/ 511 h 848"/>
                    <a:gd name="T12" fmla="*/ 93 w 261"/>
                    <a:gd name="T13" fmla="*/ 496 h 848"/>
                    <a:gd name="T14" fmla="*/ 93 w 261"/>
                    <a:gd name="T15" fmla="*/ 325 h 848"/>
                    <a:gd name="T16" fmla="*/ 111 w 261"/>
                    <a:gd name="T17" fmla="*/ 379 h 848"/>
                    <a:gd name="T18" fmla="*/ 156 w 261"/>
                    <a:gd name="T19" fmla="*/ 611 h 848"/>
                    <a:gd name="T20" fmla="*/ 195 w 261"/>
                    <a:gd name="T21" fmla="*/ 848 h 848"/>
                    <a:gd name="T22" fmla="*/ 261 w 261"/>
                    <a:gd name="T23" fmla="*/ 848 h 848"/>
                    <a:gd name="T24" fmla="*/ 231 w 261"/>
                    <a:gd name="T25" fmla="*/ 529 h 848"/>
                    <a:gd name="T26" fmla="*/ 219 w 261"/>
                    <a:gd name="T27" fmla="*/ 260 h 848"/>
                    <a:gd name="T28" fmla="*/ 225 w 261"/>
                    <a:gd name="T29" fmla="*/ 6 h 848"/>
                    <a:gd name="T30" fmla="*/ 3 w 261"/>
                    <a:gd name="T31" fmla="*/ 0 h 84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61"/>
                    <a:gd name="T49" fmla="*/ 0 h 848"/>
                    <a:gd name="T50" fmla="*/ 261 w 261"/>
                    <a:gd name="T51" fmla="*/ 848 h 84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61" h="848">
                      <a:moveTo>
                        <a:pt x="3" y="0"/>
                      </a:moveTo>
                      <a:lnTo>
                        <a:pt x="0" y="460"/>
                      </a:lnTo>
                      <a:lnTo>
                        <a:pt x="3" y="803"/>
                      </a:lnTo>
                      <a:lnTo>
                        <a:pt x="81" y="818"/>
                      </a:lnTo>
                      <a:lnTo>
                        <a:pt x="93" y="538"/>
                      </a:lnTo>
                      <a:lnTo>
                        <a:pt x="84" y="511"/>
                      </a:lnTo>
                      <a:lnTo>
                        <a:pt x="93" y="496"/>
                      </a:lnTo>
                      <a:lnTo>
                        <a:pt x="93" y="325"/>
                      </a:lnTo>
                      <a:lnTo>
                        <a:pt x="111" y="379"/>
                      </a:lnTo>
                      <a:lnTo>
                        <a:pt x="156" y="611"/>
                      </a:lnTo>
                      <a:lnTo>
                        <a:pt x="195" y="848"/>
                      </a:lnTo>
                      <a:lnTo>
                        <a:pt x="261" y="848"/>
                      </a:lnTo>
                      <a:lnTo>
                        <a:pt x="231" y="529"/>
                      </a:lnTo>
                      <a:lnTo>
                        <a:pt x="219" y="260"/>
                      </a:lnTo>
                      <a:lnTo>
                        <a:pt x="225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blipFill dpi="0" rotWithShape="0">
                  <a:blip r:embed="rId15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55" name="Freeform 67"/>
                <p:cNvSpPr>
                  <a:spLocks/>
                </p:cNvSpPr>
                <p:nvPr/>
              </p:nvSpPr>
              <p:spPr bwMode="auto">
                <a:xfrm>
                  <a:off x="2109" y="1583"/>
                  <a:ext cx="333" cy="648"/>
                </a:xfrm>
                <a:custGeom>
                  <a:avLst/>
                  <a:gdLst>
                    <a:gd name="T0" fmla="*/ 110 w 333"/>
                    <a:gd name="T1" fmla="*/ 8 h 648"/>
                    <a:gd name="T2" fmla="*/ 9 w 333"/>
                    <a:gd name="T3" fmla="*/ 87 h 648"/>
                    <a:gd name="T4" fmla="*/ 2 w 333"/>
                    <a:gd name="T5" fmla="*/ 295 h 648"/>
                    <a:gd name="T6" fmla="*/ 0 w 333"/>
                    <a:gd name="T7" fmla="*/ 400 h 648"/>
                    <a:gd name="T8" fmla="*/ 6 w 333"/>
                    <a:gd name="T9" fmla="*/ 648 h 648"/>
                    <a:gd name="T10" fmla="*/ 29 w 333"/>
                    <a:gd name="T11" fmla="*/ 648 h 648"/>
                    <a:gd name="T12" fmla="*/ 40 w 333"/>
                    <a:gd name="T13" fmla="*/ 394 h 648"/>
                    <a:gd name="T14" fmla="*/ 253 w 333"/>
                    <a:gd name="T15" fmla="*/ 394 h 648"/>
                    <a:gd name="T16" fmla="*/ 259 w 333"/>
                    <a:gd name="T17" fmla="*/ 330 h 648"/>
                    <a:gd name="T18" fmla="*/ 266 w 333"/>
                    <a:gd name="T19" fmla="*/ 375 h 648"/>
                    <a:gd name="T20" fmla="*/ 251 w 333"/>
                    <a:gd name="T21" fmla="*/ 471 h 648"/>
                    <a:gd name="T22" fmla="*/ 237 w 333"/>
                    <a:gd name="T23" fmla="*/ 615 h 648"/>
                    <a:gd name="T24" fmla="*/ 273 w 333"/>
                    <a:gd name="T25" fmla="*/ 624 h 648"/>
                    <a:gd name="T26" fmla="*/ 333 w 333"/>
                    <a:gd name="T27" fmla="*/ 371 h 648"/>
                    <a:gd name="T28" fmla="*/ 295 w 333"/>
                    <a:gd name="T29" fmla="*/ 73 h 648"/>
                    <a:gd name="T30" fmla="*/ 181 w 333"/>
                    <a:gd name="T31" fmla="*/ 0 h 648"/>
                    <a:gd name="T32" fmla="*/ 131 w 333"/>
                    <a:gd name="T33" fmla="*/ 33 h 648"/>
                    <a:gd name="T34" fmla="*/ 110 w 333"/>
                    <a:gd name="T35" fmla="*/ 8 h 64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33"/>
                    <a:gd name="T55" fmla="*/ 0 h 648"/>
                    <a:gd name="T56" fmla="*/ 333 w 333"/>
                    <a:gd name="T57" fmla="*/ 648 h 64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33" h="648">
                      <a:moveTo>
                        <a:pt x="110" y="8"/>
                      </a:moveTo>
                      <a:lnTo>
                        <a:pt x="9" y="87"/>
                      </a:lnTo>
                      <a:lnTo>
                        <a:pt x="2" y="295"/>
                      </a:lnTo>
                      <a:lnTo>
                        <a:pt x="0" y="400"/>
                      </a:lnTo>
                      <a:lnTo>
                        <a:pt x="6" y="648"/>
                      </a:lnTo>
                      <a:lnTo>
                        <a:pt x="29" y="648"/>
                      </a:lnTo>
                      <a:lnTo>
                        <a:pt x="40" y="394"/>
                      </a:lnTo>
                      <a:lnTo>
                        <a:pt x="253" y="394"/>
                      </a:lnTo>
                      <a:lnTo>
                        <a:pt x="259" y="330"/>
                      </a:lnTo>
                      <a:lnTo>
                        <a:pt x="266" y="375"/>
                      </a:lnTo>
                      <a:lnTo>
                        <a:pt x="251" y="471"/>
                      </a:lnTo>
                      <a:lnTo>
                        <a:pt x="237" y="615"/>
                      </a:lnTo>
                      <a:lnTo>
                        <a:pt x="273" y="624"/>
                      </a:lnTo>
                      <a:lnTo>
                        <a:pt x="333" y="371"/>
                      </a:lnTo>
                      <a:lnTo>
                        <a:pt x="295" y="73"/>
                      </a:lnTo>
                      <a:lnTo>
                        <a:pt x="181" y="0"/>
                      </a:lnTo>
                      <a:lnTo>
                        <a:pt x="131" y="33"/>
                      </a:lnTo>
                      <a:lnTo>
                        <a:pt x="110" y="8"/>
                      </a:lnTo>
                      <a:close/>
                    </a:path>
                  </a:pathLst>
                </a:custGeom>
                <a:blipFill dpi="0" rotWithShape="0">
                  <a:blip r:embed="rId10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56" name="Freeform 68"/>
                <p:cNvSpPr>
                  <a:spLocks/>
                </p:cNvSpPr>
                <p:nvPr/>
              </p:nvSpPr>
              <p:spPr bwMode="auto">
                <a:xfrm>
                  <a:off x="2336" y="2194"/>
                  <a:ext cx="50" cy="108"/>
                </a:xfrm>
                <a:custGeom>
                  <a:avLst/>
                  <a:gdLst>
                    <a:gd name="T0" fmla="*/ 15 w 50"/>
                    <a:gd name="T1" fmla="*/ 0 h 108"/>
                    <a:gd name="T2" fmla="*/ 0 w 50"/>
                    <a:gd name="T3" fmla="*/ 57 h 108"/>
                    <a:gd name="T4" fmla="*/ 26 w 50"/>
                    <a:gd name="T5" fmla="*/ 108 h 108"/>
                    <a:gd name="T6" fmla="*/ 35 w 50"/>
                    <a:gd name="T7" fmla="*/ 102 h 108"/>
                    <a:gd name="T8" fmla="*/ 50 w 50"/>
                    <a:gd name="T9" fmla="*/ 97 h 108"/>
                    <a:gd name="T10" fmla="*/ 44 w 50"/>
                    <a:gd name="T11" fmla="*/ 81 h 108"/>
                    <a:gd name="T12" fmla="*/ 42 w 50"/>
                    <a:gd name="T13" fmla="*/ 61 h 108"/>
                    <a:gd name="T14" fmla="*/ 50 w 50"/>
                    <a:gd name="T15" fmla="*/ 40 h 108"/>
                    <a:gd name="T16" fmla="*/ 44 w 50"/>
                    <a:gd name="T17" fmla="*/ 4 h 108"/>
                    <a:gd name="T18" fmla="*/ 15 w 50"/>
                    <a:gd name="T19" fmla="*/ 0 h 10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108"/>
                    <a:gd name="T32" fmla="*/ 50 w 50"/>
                    <a:gd name="T33" fmla="*/ 108 h 10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108">
                      <a:moveTo>
                        <a:pt x="15" y="0"/>
                      </a:moveTo>
                      <a:lnTo>
                        <a:pt x="0" y="57"/>
                      </a:lnTo>
                      <a:lnTo>
                        <a:pt x="26" y="108"/>
                      </a:lnTo>
                      <a:lnTo>
                        <a:pt x="35" y="102"/>
                      </a:lnTo>
                      <a:lnTo>
                        <a:pt x="50" y="97"/>
                      </a:lnTo>
                      <a:lnTo>
                        <a:pt x="44" y="81"/>
                      </a:lnTo>
                      <a:lnTo>
                        <a:pt x="42" y="61"/>
                      </a:lnTo>
                      <a:lnTo>
                        <a:pt x="50" y="40"/>
                      </a:lnTo>
                      <a:lnTo>
                        <a:pt x="44" y="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blipFill dpi="0" rotWithShape="0">
                  <a:blip r:embed="rId17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26" name="Group 69"/>
                <p:cNvGrpSpPr>
                  <a:grpSpLocks/>
                </p:cNvGrpSpPr>
                <p:nvPr/>
              </p:nvGrpSpPr>
              <p:grpSpPr bwMode="auto">
                <a:xfrm>
                  <a:off x="2149" y="1596"/>
                  <a:ext cx="215" cy="403"/>
                  <a:chOff x="2149" y="1596"/>
                  <a:chExt cx="215" cy="403"/>
                </a:xfrm>
              </p:grpSpPr>
              <p:grpSp>
                <p:nvGrpSpPr>
                  <p:cNvPr id="27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2149" y="1596"/>
                    <a:ext cx="215" cy="403"/>
                    <a:chOff x="2149" y="1596"/>
                    <a:chExt cx="215" cy="403"/>
                  </a:xfrm>
                </p:grpSpPr>
                <p:grpSp>
                  <p:nvGrpSpPr>
                    <p:cNvPr id="28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49" y="1979"/>
                      <a:ext cx="215" cy="20"/>
                      <a:chOff x="2149" y="1979"/>
                      <a:chExt cx="215" cy="20"/>
                    </a:xfrm>
                  </p:grpSpPr>
                  <p:sp>
                    <p:nvSpPr>
                      <p:cNvPr id="499762" name="Line 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49" y="1998"/>
                        <a:ext cx="215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99763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49" y="1979"/>
                        <a:ext cx="215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sp>
                  <p:nvSpPr>
                    <p:cNvPr id="499761" name="Freeform 74"/>
                    <p:cNvSpPr>
                      <a:spLocks/>
                    </p:cNvSpPr>
                    <p:nvPr/>
                  </p:nvSpPr>
                  <p:spPr bwMode="auto">
                    <a:xfrm>
                      <a:off x="2208" y="1596"/>
                      <a:ext cx="98" cy="58"/>
                    </a:xfrm>
                    <a:custGeom>
                      <a:avLst/>
                      <a:gdLst>
                        <a:gd name="T0" fmla="*/ 0 w 98"/>
                        <a:gd name="T1" fmla="*/ 7 h 58"/>
                        <a:gd name="T2" fmla="*/ 4 w 98"/>
                        <a:gd name="T3" fmla="*/ 58 h 58"/>
                        <a:gd name="T4" fmla="*/ 31 w 98"/>
                        <a:gd name="T5" fmla="*/ 21 h 58"/>
                        <a:gd name="T6" fmla="*/ 50 w 98"/>
                        <a:gd name="T7" fmla="*/ 57 h 58"/>
                        <a:gd name="T8" fmla="*/ 98 w 98"/>
                        <a:gd name="T9" fmla="*/ 0 h 5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8"/>
                        <a:gd name="T16" fmla="*/ 0 h 58"/>
                        <a:gd name="T17" fmla="*/ 98 w 98"/>
                        <a:gd name="T18" fmla="*/ 58 h 5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8" h="58">
                          <a:moveTo>
                            <a:pt x="0" y="7"/>
                          </a:moveTo>
                          <a:lnTo>
                            <a:pt x="4" y="58"/>
                          </a:lnTo>
                          <a:lnTo>
                            <a:pt x="31" y="21"/>
                          </a:lnTo>
                          <a:lnTo>
                            <a:pt x="50" y="57"/>
                          </a:lnTo>
                          <a:lnTo>
                            <a:pt x="98" y="0"/>
                          </a:lnTo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sp>
                <p:nvSpPr>
                  <p:cNvPr id="499759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238" y="1624"/>
                    <a:ext cx="1" cy="37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29" name="Group 76"/>
              <p:cNvGrpSpPr>
                <a:grpSpLocks/>
              </p:cNvGrpSpPr>
              <p:nvPr/>
            </p:nvGrpSpPr>
            <p:grpSpPr bwMode="auto">
              <a:xfrm>
                <a:off x="2177" y="1390"/>
                <a:ext cx="139" cy="227"/>
                <a:chOff x="2177" y="1390"/>
                <a:chExt cx="139" cy="227"/>
              </a:xfrm>
            </p:grpSpPr>
            <p:sp>
              <p:nvSpPr>
                <p:cNvPr id="499750" name="Freeform 77"/>
                <p:cNvSpPr>
                  <a:spLocks/>
                </p:cNvSpPr>
                <p:nvPr/>
              </p:nvSpPr>
              <p:spPr bwMode="auto">
                <a:xfrm>
                  <a:off x="2181" y="1401"/>
                  <a:ext cx="129" cy="216"/>
                </a:xfrm>
                <a:custGeom>
                  <a:avLst/>
                  <a:gdLst>
                    <a:gd name="T0" fmla="*/ 5 w 129"/>
                    <a:gd name="T1" fmla="*/ 39 h 216"/>
                    <a:gd name="T2" fmla="*/ 2 w 129"/>
                    <a:gd name="T3" fmla="*/ 61 h 216"/>
                    <a:gd name="T4" fmla="*/ 1 w 129"/>
                    <a:gd name="T5" fmla="*/ 69 h 216"/>
                    <a:gd name="T6" fmla="*/ 5 w 129"/>
                    <a:gd name="T7" fmla="*/ 77 h 216"/>
                    <a:gd name="T8" fmla="*/ 0 w 129"/>
                    <a:gd name="T9" fmla="*/ 93 h 216"/>
                    <a:gd name="T10" fmla="*/ 3 w 129"/>
                    <a:gd name="T11" fmla="*/ 118 h 216"/>
                    <a:gd name="T12" fmla="*/ 6 w 129"/>
                    <a:gd name="T13" fmla="*/ 131 h 216"/>
                    <a:gd name="T14" fmla="*/ 9 w 129"/>
                    <a:gd name="T15" fmla="*/ 143 h 216"/>
                    <a:gd name="T16" fmla="*/ 13 w 129"/>
                    <a:gd name="T17" fmla="*/ 155 h 216"/>
                    <a:gd name="T18" fmla="*/ 18 w 129"/>
                    <a:gd name="T19" fmla="*/ 168 h 216"/>
                    <a:gd name="T20" fmla="*/ 28 w 129"/>
                    <a:gd name="T21" fmla="*/ 171 h 216"/>
                    <a:gd name="T22" fmla="*/ 38 w 129"/>
                    <a:gd name="T23" fmla="*/ 174 h 216"/>
                    <a:gd name="T24" fmla="*/ 38 w 129"/>
                    <a:gd name="T25" fmla="*/ 184 h 216"/>
                    <a:gd name="T26" fmla="*/ 37 w 129"/>
                    <a:gd name="T27" fmla="*/ 191 h 216"/>
                    <a:gd name="T28" fmla="*/ 57 w 129"/>
                    <a:gd name="T29" fmla="*/ 216 h 216"/>
                    <a:gd name="T30" fmla="*/ 110 w 129"/>
                    <a:gd name="T31" fmla="*/ 184 h 216"/>
                    <a:gd name="T32" fmla="*/ 112 w 129"/>
                    <a:gd name="T33" fmla="*/ 124 h 216"/>
                    <a:gd name="T34" fmla="*/ 119 w 129"/>
                    <a:gd name="T35" fmla="*/ 107 h 216"/>
                    <a:gd name="T36" fmla="*/ 123 w 129"/>
                    <a:gd name="T37" fmla="*/ 94 h 216"/>
                    <a:gd name="T38" fmla="*/ 127 w 129"/>
                    <a:gd name="T39" fmla="*/ 78 h 216"/>
                    <a:gd name="T40" fmla="*/ 129 w 129"/>
                    <a:gd name="T41" fmla="*/ 64 h 216"/>
                    <a:gd name="T42" fmla="*/ 128 w 129"/>
                    <a:gd name="T43" fmla="*/ 51 h 216"/>
                    <a:gd name="T44" fmla="*/ 126 w 129"/>
                    <a:gd name="T45" fmla="*/ 37 h 216"/>
                    <a:gd name="T46" fmla="*/ 123 w 129"/>
                    <a:gd name="T47" fmla="*/ 26 h 216"/>
                    <a:gd name="T48" fmla="*/ 118 w 129"/>
                    <a:gd name="T49" fmla="*/ 17 h 216"/>
                    <a:gd name="T50" fmla="*/ 110 w 129"/>
                    <a:gd name="T51" fmla="*/ 10 h 216"/>
                    <a:gd name="T52" fmla="*/ 101 w 129"/>
                    <a:gd name="T53" fmla="*/ 6 h 216"/>
                    <a:gd name="T54" fmla="*/ 90 w 129"/>
                    <a:gd name="T55" fmla="*/ 3 h 216"/>
                    <a:gd name="T56" fmla="*/ 78 w 129"/>
                    <a:gd name="T57" fmla="*/ 1 h 216"/>
                    <a:gd name="T58" fmla="*/ 63 w 129"/>
                    <a:gd name="T59" fmla="*/ 0 h 216"/>
                    <a:gd name="T60" fmla="*/ 49 w 129"/>
                    <a:gd name="T61" fmla="*/ 1 h 216"/>
                    <a:gd name="T62" fmla="*/ 33 w 129"/>
                    <a:gd name="T63" fmla="*/ 5 h 216"/>
                    <a:gd name="T64" fmla="*/ 24 w 129"/>
                    <a:gd name="T65" fmla="*/ 11 h 216"/>
                    <a:gd name="T66" fmla="*/ 15 w 129"/>
                    <a:gd name="T67" fmla="*/ 17 h 216"/>
                    <a:gd name="T68" fmla="*/ 9 w 129"/>
                    <a:gd name="T69" fmla="*/ 27 h 216"/>
                    <a:gd name="T70" fmla="*/ 5 w 129"/>
                    <a:gd name="T71" fmla="*/ 39 h 21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29"/>
                    <a:gd name="T109" fmla="*/ 0 h 216"/>
                    <a:gd name="T110" fmla="*/ 129 w 129"/>
                    <a:gd name="T111" fmla="*/ 216 h 21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29" h="216">
                      <a:moveTo>
                        <a:pt x="5" y="39"/>
                      </a:moveTo>
                      <a:lnTo>
                        <a:pt x="2" y="61"/>
                      </a:lnTo>
                      <a:lnTo>
                        <a:pt x="1" y="69"/>
                      </a:lnTo>
                      <a:lnTo>
                        <a:pt x="5" y="77"/>
                      </a:lnTo>
                      <a:lnTo>
                        <a:pt x="0" y="93"/>
                      </a:lnTo>
                      <a:lnTo>
                        <a:pt x="3" y="118"/>
                      </a:lnTo>
                      <a:lnTo>
                        <a:pt x="6" y="131"/>
                      </a:lnTo>
                      <a:lnTo>
                        <a:pt x="9" y="143"/>
                      </a:lnTo>
                      <a:lnTo>
                        <a:pt x="13" y="155"/>
                      </a:lnTo>
                      <a:lnTo>
                        <a:pt x="18" y="168"/>
                      </a:lnTo>
                      <a:lnTo>
                        <a:pt x="28" y="171"/>
                      </a:lnTo>
                      <a:lnTo>
                        <a:pt x="38" y="174"/>
                      </a:lnTo>
                      <a:lnTo>
                        <a:pt x="38" y="184"/>
                      </a:lnTo>
                      <a:lnTo>
                        <a:pt x="37" y="191"/>
                      </a:lnTo>
                      <a:lnTo>
                        <a:pt x="57" y="216"/>
                      </a:lnTo>
                      <a:lnTo>
                        <a:pt x="110" y="184"/>
                      </a:lnTo>
                      <a:lnTo>
                        <a:pt x="112" y="124"/>
                      </a:lnTo>
                      <a:lnTo>
                        <a:pt x="119" y="107"/>
                      </a:lnTo>
                      <a:lnTo>
                        <a:pt x="123" y="94"/>
                      </a:lnTo>
                      <a:lnTo>
                        <a:pt x="127" y="78"/>
                      </a:lnTo>
                      <a:lnTo>
                        <a:pt x="129" y="64"/>
                      </a:lnTo>
                      <a:lnTo>
                        <a:pt x="128" y="51"/>
                      </a:lnTo>
                      <a:lnTo>
                        <a:pt x="126" y="37"/>
                      </a:lnTo>
                      <a:lnTo>
                        <a:pt x="123" y="26"/>
                      </a:lnTo>
                      <a:lnTo>
                        <a:pt x="118" y="17"/>
                      </a:lnTo>
                      <a:lnTo>
                        <a:pt x="110" y="10"/>
                      </a:lnTo>
                      <a:lnTo>
                        <a:pt x="101" y="6"/>
                      </a:lnTo>
                      <a:lnTo>
                        <a:pt x="90" y="3"/>
                      </a:lnTo>
                      <a:lnTo>
                        <a:pt x="78" y="1"/>
                      </a:lnTo>
                      <a:lnTo>
                        <a:pt x="63" y="0"/>
                      </a:lnTo>
                      <a:lnTo>
                        <a:pt x="49" y="1"/>
                      </a:lnTo>
                      <a:lnTo>
                        <a:pt x="33" y="5"/>
                      </a:lnTo>
                      <a:lnTo>
                        <a:pt x="24" y="11"/>
                      </a:lnTo>
                      <a:lnTo>
                        <a:pt x="15" y="17"/>
                      </a:lnTo>
                      <a:lnTo>
                        <a:pt x="9" y="27"/>
                      </a:lnTo>
                      <a:lnTo>
                        <a:pt x="5" y="39"/>
                      </a:lnTo>
                      <a:close/>
                    </a:path>
                  </a:pathLst>
                </a:custGeom>
                <a:blipFill dpi="0" rotWithShape="0">
                  <a:blip r:embed="rId17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51" name="Freeform 78"/>
                <p:cNvSpPr>
                  <a:spLocks/>
                </p:cNvSpPr>
                <p:nvPr/>
              </p:nvSpPr>
              <p:spPr bwMode="auto">
                <a:xfrm>
                  <a:off x="2227" y="1518"/>
                  <a:ext cx="65" cy="67"/>
                </a:xfrm>
                <a:custGeom>
                  <a:avLst/>
                  <a:gdLst>
                    <a:gd name="T0" fmla="*/ 54 w 65"/>
                    <a:gd name="T1" fmla="*/ 18 h 67"/>
                    <a:gd name="T2" fmla="*/ 48 w 65"/>
                    <a:gd name="T3" fmla="*/ 34 h 67"/>
                    <a:gd name="T4" fmla="*/ 0 w 65"/>
                    <a:gd name="T5" fmla="*/ 58 h 67"/>
                    <a:gd name="T6" fmla="*/ 25 w 65"/>
                    <a:gd name="T7" fmla="*/ 52 h 67"/>
                    <a:gd name="T8" fmla="*/ 36 w 65"/>
                    <a:gd name="T9" fmla="*/ 49 h 67"/>
                    <a:gd name="T10" fmla="*/ 49 w 65"/>
                    <a:gd name="T11" fmla="*/ 51 h 67"/>
                    <a:gd name="T12" fmla="*/ 59 w 65"/>
                    <a:gd name="T13" fmla="*/ 55 h 67"/>
                    <a:gd name="T14" fmla="*/ 64 w 65"/>
                    <a:gd name="T15" fmla="*/ 67 h 67"/>
                    <a:gd name="T16" fmla="*/ 65 w 65"/>
                    <a:gd name="T17" fmla="*/ 20 h 67"/>
                    <a:gd name="T18" fmla="*/ 63 w 65"/>
                    <a:gd name="T19" fmla="*/ 10 h 67"/>
                    <a:gd name="T20" fmla="*/ 56 w 65"/>
                    <a:gd name="T21" fmla="*/ 0 h 67"/>
                    <a:gd name="T22" fmla="*/ 54 w 65"/>
                    <a:gd name="T23" fmla="*/ 18 h 6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65"/>
                    <a:gd name="T37" fmla="*/ 0 h 67"/>
                    <a:gd name="T38" fmla="*/ 65 w 65"/>
                    <a:gd name="T39" fmla="*/ 67 h 6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65" h="67">
                      <a:moveTo>
                        <a:pt x="54" y="18"/>
                      </a:moveTo>
                      <a:lnTo>
                        <a:pt x="48" y="34"/>
                      </a:lnTo>
                      <a:lnTo>
                        <a:pt x="0" y="58"/>
                      </a:lnTo>
                      <a:lnTo>
                        <a:pt x="25" y="52"/>
                      </a:lnTo>
                      <a:lnTo>
                        <a:pt x="36" y="49"/>
                      </a:lnTo>
                      <a:lnTo>
                        <a:pt x="49" y="51"/>
                      </a:lnTo>
                      <a:lnTo>
                        <a:pt x="59" y="55"/>
                      </a:lnTo>
                      <a:lnTo>
                        <a:pt x="64" y="67"/>
                      </a:lnTo>
                      <a:lnTo>
                        <a:pt x="65" y="20"/>
                      </a:lnTo>
                      <a:lnTo>
                        <a:pt x="63" y="10"/>
                      </a:lnTo>
                      <a:lnTo>
                        <a:pt x="56" y="0"/>
                      </a:lnTo>
                      <a:lnTo>
                        <a:pt x="54" y="18"/>
                      </a:lnTo>
                      <a:close/>
                    </a:path>
                  </a:pathLst>
                </a:custGeom>
                <a:blipFill dpi="0" rotWithShape="0">
                  <a:blip r:embed="rId14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52" name="Freeform 79"/>
                <p:cNvSpPr>
                  <a:spLocks/>
                </p:cNvSpPr>
                <p:nvPr/>
              </p:nvSpPr>
              <p:spPr bwMode="auto">
                <a:xfrm>
                  <a:off x="2177" y="1390"/>
                  <a:ext cx="139" cy="156"/>
                </a:xfrm>
                <a:custGeom>
                  <a:avLst/>
                  <a:gdLst>
                    <a:gd name="T0" fmla="*/ 25 w 139"/>
                    <a:gd name="T1" fmla="*/ 13 h 156"/>
                    <a:gd name="T2" fmla="*/ 37 w 139"/>
                    <a:gd name="T3" fmla="*/ 7 h 156"/>
                    <a:gd name="T4" fmla="*/ 47 w 139"/>
                    <a:gd name="T5" fmla="*/ 4 h 156"/>
                    <a:gd name="T6" fmla="*/ 64 w 139"/>
                    <a:gd name="T7" fmla="*/ 0 h 156"/>
                    <a:gd name="T8" fmla="*/ 76 w 139"/>
                    <a:gd name="T9" fmla="*/ 0 h 156"/>
                    <a:gd name="T10" fmla="*/ 89 w 139"/>
                    <a:gd name="T11" fmla="*/ 0 h 156"/>
                    <a:gd name="T12" fmla="*/ 102 w 139"/>
                    <a:gd name="T13" fmla="*/ 3 h 156"/>
                    <a:gd name="T14" fmla="*/ 111 w 139"/>
                    <a:gd name="T15" fmla="*/ 3 h 156"/>
                    <a:gd name="T16" fmla="*/ 120 w 139"/>
                    <a:gd name="T17" fmla="*/ 6 h 156"/>
                    <a:gd name="T18" fmla="*/ 128 w 139"/>
                    <a:gd name="T19" fmla="*/ 13 h 156"/>
                    <a:gd name="T20" fmla="*/ 134 w 139"/>
                    <a:gd name="T21" fmla="*/ 21 h 156"/>
                    <a:gd name="T22" fmla="*/ 135 w 139"/>
                    <a:gd name="T23" fmla="*/ 33 h 156"/>
                    <a:gd name="T24" fmla="*/ 137 w 139"/>
                    <a:gd name="T25" fmla="*/ 48 h 156"/>
                    <a:gd name="T26" fmla="*/ 139 w 139"/>
                    <a:gd name="T27" fmla="*/ 69 h 156"/>
                    <a:gd name="T28" fmla="*/ 138 w 139"/>
                    <a:gd name="T29" fmla="*/ 87 h 156"/>
                    <a:gd name="T30" fmla="*/ 134 w 139"/>
                    <a:gd name="T31" fmla="*/ 103 h 156"/>
                    <a:gd name="T32" fmla="*/ 131 w 139"/>
                    <a:gd name="T33" fmla="*/ 117 h 156"/>
                    <a:gd name="T34" fmla="*/ 127 w 139"/>
                    <a:gd name="T35" fmla="*/ 127 h 156"/>
                    <a:gd name="T36" fmla="*/ 123 w 139"/>
                    <a:gd name="T37" fmla="*/ 137 h 156"/>
                    <a:gd name="T38" fmla="*/ 119 w 139"/>
                    <a:gd name="T39" fmla="*/ 146 h 156"/>
                    <a:gd name="T40" fmla="*/ 114 w 139"/>
                    <a:gd name="T41" fmla="*/ 156 h 156"/>
                    <a:gd name="T42" fmla="*/ 109 w 139"/>
                    <a:gd name="T43" fmla="*/ 156 h 156"/>
                    <a:gd name="T44" fmla="*/ 111 w 139"/>
                    <a:gd name="T45" fmla="*/ 142 h 156"/>
                    <a:gd name="T46" fmla="*/ 108 w 139"/>
                    <a:gd name="T47" fmla="*/ 133 h 156"/>
                    <a:gd name="T48" fmla="*/ 106 w 139"/>
                    <a:gd name="T49" fmla="*/ 127 h 156"/>
                    <a:gd name="T50" fmla="*/ 109 w 139"/>
                    <a:gd name="T51" fmla="*/ 118 h 156"/>
                    <a:gd name="T52" fmla="*/ 111 w 139"/>
                    <a:gd name="T53" fmla="*/ 103 h 156"/>
                    <a:gd name="T54" fmla="*/ 107 w 139"/>
                    <a:gd name="T55" fmla="*/ 99 h 156"/>
                    <a:gd name="T56" fmla="*/ 101 w 139"/>
                    <a:gd name="T57" fmla="*/ 106 h 156"/>
                    <a:gd name="T58" fmla="*/ 96 w 139"/>
                    <a:gd name="T59" fmla="*/ 114 h 156"/>
                    <a:gd name="T60" fmla="*/ 97 w 139"/>
                    <a:gd name="T61" fmla="*/ 99 h 156"/>
                    <a:gd name="T62" fmla="*/ 94 w 139"/>
                    <a:gd name="T63" fmla="*/ 80 h 156"/>
                    <a:gd name="T64" fmla="*/ 94 w 139"/>
                    <a:gd name="T65" fmla="*/ 60 h 156"/>
                    <a:gd name="T66" fmla="*/ 93 w 139"/>
                    <a:gd name="T67" fmla="*/ 49 h 156"/>
                    <a:gd name="T68" fmla="*/ 98 w 139"/>
                    <a:gd name="T69" fmla="*/ 44 h 156"/>
                    <a:gd name="T70" fmla="*/ 88 w 139"/>
                    <a:gd name="T71" fmla="*/ 47 h 156"/>
                    <a:gd name="T72" fmla="*/ 80 w 139"/>
                    <a:gd name="T73" fmla="*/ 50 h 156"/>
                    <a:gd name="T74" fmla="*/ 73 w 139"/>
                    <a:gd name="T75" fmla="*/ 51 h 156"/>
                    <a:gd name="T76" fmla="*/ 59 w 139"/>
                    <a:gd name="T77" fmla="*/ 53 h 156"/>
                    <a:gd name="T78" fmla="*/ 51 w 139"/>
                    <a:gd name="T79" fmla="*/ 56 h 156"/>
                    <a:gd name="T80" fmla="*/ 63 w 139"/>
                    <a:gd name="T81" fmla="*/ 50 h 156"/>
                    <a:gd name="T82" fmla="*/ 56 w 139"/>
                    <a:gd name="T83" fmla="*/ 50 h 156"/>
                    <a:gd name="T84" fmla="*/ 40 w 139"/>
                    <a:gd name="T85" fmla="*/ 50 h 156"/>
                    <a:gd name="T86" fmla="*/ 28 w 139"/>
                    <a:gd name="T87" fmla="*/ 48 h 156"/>
                    <a:gd name="T88" fmla="*/ 13 w 139"/>
                    <a:gd name="T89" fmla="*/ 49 h 156"/>
                    <a:gd name="T90" fmla="*/ 9 w 139"/>
                    <a:gd name="T91" fmla="*/ 59 h 156"/>
                    <a:gd name="T92" fmla="*/ 7 w 139"/>
                    <a:gd name="T93" fmla="*/ 71 h 156"/>
                    <a:gd name="T94" fmla="*/ 4 w 139"/>
                    <a:gd name="T95" fmla="*/ 56 h 156"/>
                    <a:gd name="T96" fmla="*/ 0 w 139"/>
                    <a:gd name="T97" fmla="*/ 39 h 156"/>
                    <a:gd name="T98" fmla="*/ 7 w 139"/>
                    <a:gd name="T99" fmla="*/ 27 h 156"/>
                    <a:gd name="T100" fmla="*/ 15 w 139"/>
                    <a:gd name="T101" fmla="*/ 19 h 156"/>
                    <a:gd name="T102" fmla="*/ 25 w 139"/>
                    <a:gd name="T103" fmla="*/ 13 h 15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39"/>
                    <a:gd name="T157" fmla="*/ 0 h 156"/>
                    <a:gd name="T158" fmla="*/ 139 w 139"/>
                    <a:gd name="T159" fmla="*/ 156 h 15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39" h="156">
                      <a:moveTo>
                        <a:pt x="25" y="13"/>
                      </a:moveTo>
                      <a:lnTo>
                        <a:pt x="37" y="7"/>
                      </a:lnTo>
                      <a:lnTo>
                        <a:pt x="47" y="4"/>
                      </a:lnTo>
                      <a:lnTo>
                        <a:pt x="64" y="0"/>
                      </a:lnTo>
                      <a:lnTo>
                        <a:pt x="76" y="0"/>
                      </a:lnTo>
                      <a:lnTo>
                        <a:pt x="89" y="0"/>
                      </a:lnTo>
                      <a:lnTo>
                        <a:pt x="102" y="3"/>
                      </a:lnTo>
                      <a:lnTo>
                        <a:pt x="111" y="3"/>
                      </a:lnTo>
                      <a:lnTo>
                        <a:pt x="120" y="6"/>
                      </a:lnTo>
                      <a:lnTo>
                        <a:pt x="128" y="13"/>
                      </a:lnTo>
                      <a:lnTo>
                        <a:pt x="134" y="21"/>
                      </a:lnTo>
                      <a:lnTo>
                        <a:pt x="135" y="33"/>
                      </a:lnTo>
                      <a:lnTo>
                        <a:pt x="137" y="48"/>
                      </a:lnTo>
                      <a:lnTo>
                        <a:pt x="139" y="69"/>
                      </a:lnTo>
                      <a:lnTo>
                        <a:pt x="138" y="87"/>
                      </a:lnTo>
                      <a:lnTo>
                        <a:pt x="134" y="103"/>
                      </a:lnTo>
                      <a:lnTo>
                        <a:pt x="131" y="117"/>
                      </a:lnTo>
                      <a:lnTo>
                        <a:pt x="127" y="127"/>
                      </a:lnTo>
                      <a:lnTo>
                        <a:pt x="123" y="137"/>
                      </a:lnTo>
                      <a:lnTo>
                        <a:pt x="119" y="146"/>
                      </a:lnTo>
                      <a:lnTo>
                        <a:pt x="114" y="156"/>
                      </a:lnTo>
                      <a:lnTo>
                        <a:pt x="109" y="156"/>
                      </a:lnTo>
                      <a:lnTo>
                        <a:pt x="111" y="142"/>
                      </a:lnTo>
                      <a:lnTo>
                        <a:pt x="108" y="133"/>
                      </a:lnTo>
                      <a:lnTo>
                        <a:pt x="106" y="127"/>
                      </a:lnTo>
                      <a:lnTo>
                        <a:pt x="109" y="118"/>
                      </a:lnTo>
                      <a:lnTo>
                        <a:pt x="111" y="103"/>
                      </a:lnTo>
                      <a:lnTo>
                        <a:pt x="107" y="99"/>
                      </a:lnTo>
                      <a:lnTo>
                        <a:pt x="101" y="106"/>
                      </a:lnTo>
                      <a:lnTo>
                        <a:pt x="96" y="114"/>
                      </a:lnTo>
                      <a:lnTo>
                        <a:pt x="97" y="99"/>
                      </a:lnTo>
                      <a:lnTo>
                        <a:pt x="94" y="80"/>
                      </a:lnTo>
                      <a:lnTo>
                        <a:pt x="94" y="60"/>
                      </a:lnTo>
                      <a:lnTo>
                        <a:pt x="93" y="49"/>
                      </a:lnTo>
                      <a:lnTo>
                        <a:pt x="98" y="44"/>
                      </a:lnTo>
                      <a:lnTo>
                        <a:pt x="88" y="47"/>
                      </a:lnTo>
                      <a:lnTo>
                        <a:pt x="80" y="50"/>
                      </a:lnTo>
                      <a:lnTo>
                        <a:pt x="73" y="51"/>
                      </a:lnTo>
                      <a:lnTo>
                        <a:pt x="59" y="53"/>
                      </a:lnTo>
                      <a:lnTo>
                        <a:pt x="51" y="56"/>
                      </a:lnTo>
                      <a:lnTo>
                        <a:pt x="63" y="50"/>
                      </a:lnTo>
                      <a:lnTo>
                        <a:pt x="56" y="50"/>
                      </a:lnTo>
                      <a:lnTo>
                        <a:pt x="40" y="50"/>
                      </a:lnTo>
                      <a:lnTo>
                        <a:pt x="28" y="48"/>
                      </a:lnTo>
                      <a:lnTo>
                        <a:pt x="13" y="49"/>
                      </a:lnTo>
                      <a:lnTo>
                        <a:pt x="9" y="59"/>
                      </a:lnTo>
                      <a:lnTo>
                        <a:pt x="7" y="71"/>
                      </a:lnTo>
                      <a:lnTo>
                        <a:pt x="4" y="56"/>
                      </a:lnTo>
                      <a:lnTo>
                        <a:pt x="0" y="39"/>
                      </a:lnTo>
                      <a:lnTo>
                        <a:pt x="7" y="27"/>
                      </a:lnTo>
                      <a:lnTo>
                        <a:pt x="15" y="19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pic>
          <p:nvPicPr>
            <p:cNvPr id="499746" name="Picture 80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1392" y="2784"/>
              <a:ext cx="110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" name="Group 81"/>
          <p:cNvGrpSpPr>
            <a:grpSpLocks/>
          </p:cNvGrpSpPr>
          <p:nvPr/>
        </p:nvGrpSpPr>
        <p:grpSpPr bwMode="auto">
          <a:xfrm>
            <a:off x="5943600" y="3962400"/>
            <a:ext cx="2000250" cy="1735138"/>
            <a:chOff x="3744" y="2496"/>
            <a:chExt cx="1260" cy="1093"/>
          </a:xfrm>
        </p:grpSpPr>
        <p:grpSp>
          <p:nvGrpSpPr>
            <p:cNvPr id="31" name="Group 82"/>
            <p:cNvGrpSpPr>
              <a:grpSpLocks/>
            </p:cNvGrpSpPr>
            <p:nvPr/>
          </p:nvGrpSpPr>
          <p:grpSpPr bwMode="auto">
            <a:xfrm>
              <a:off x="4272" y="2496"/>
              <a:ext cx="263" cy="1093"/>
              <a:chOff x="3628" y="1480"/>
              <a:chExt cx="318" cy="1477"/>
            </a:xfrm>
          </p:grpSpPr>
          <p:grpSp>
            <p:nvGrpSpPr>
              <p:cNvPr id="499745" name="Group 83"/>
              <p:cNvGrpSpPr>
                <a:grpSpLocks/>
              </p:cNvGrpSpPr>
              <p:nvPr/>
            </p:nvGrpSpPr>
            <p:grpSpPr bwMode="auto">
              <a:xfrm>
                <a:off x="3710" y="1480"/>
                <a:ext cx="169" cy="355"/>
                <a:chOff x="3710" y="1480"/>
                <a:chExt cx="169" cy="355"/>
              </a:xfrm>
            </p:grpSpPr>
            <p:sp>
              <p:nvSpPr>
                <p:cNvPr id="499743" name="Freeform 84"/>
                <p:cNvSpPr>
                  <a:spLocks/>
                </p:cNvSpPr>
                <p:nvPr/>
              </p:nvSpPr>
              <p:spPr bwMode="auto">
                <a:xfrm>
                  <a:off x="3710" y="1480"/>
                  <a:ext cx="169" cy="200"/>
                </a:xfrm>
                <a:custGeom>
                  <a:avLst/>
                  <a:gdLst>
                    <a:gd name="T0" fmla="*/ 97 w 169"/>
                    <a:gd name="T1" fmla="*/ 4 h 200"/>
                    <a:gd name="T2" fmla="*/ 121 w 169"/>
                    <a:gd name="T3" fmla="*/ 12 h 200"/>
                    <a:gd name="T4" fmla="*/ 135 w 169"/>
                    <a:gd name="T5" fmla="*/ 22 h 200"/>
                    <a:gd name="T6" fmla="*/ 144 w 169"/>
                    <a:gd name="T7" fmla="*/ 36 h 200"/>
                    <a:gd name="T8" fmla="*/ 153 w 169"/>
                    <a:gd name="T9" fmla="*/ 64 h 200"/>
                    <a:gd name="T10" fmla="*/ 163 w 169"/>
                    <a:gd name="T11" fmla="*/ 105 h 200"/>
                    <a:gd name="T12" fmla="*/ 169 w 169"/>
                    <a:gd name="T13" fmla="*/ 141 h 200"/>
                    <a:gd name="T14" fmla="*/ 168 w 169"/>
                    <a:gd name="T15" fmla="*/ 157 h 200"/>
                    <a:gd name="T16" fmla="*/ 165 w 169"/>
                    <a:gd name="T17" fmla="*/ 172 h 200"/>
                    <a:gd name="T18" fmla="*/ 163 w 169"/>
                    <a:gd name="T19" fmla="*/ 197 h 200"/>
                    <a:gd name="T20" fmla="*/ 156 w 169"/>
                    <a:gd name="T21" fmla="*/ 196 h 200"/>
                    <a:gd name="T22" fmla="*/ 146 w 169"/>
                    <a:gd name="T23" fmla="*/ 193 h 200"/>
                    <a:gd name="T24" fmla="*/ 135 w 169"/>
                    <a:gd name="T25" fmla="*/ 194 h 200"/>
                    <a:gd name="T26" fmla="*/ 119 w 169"/>
                    <a:gd name="T27" fmla="*/ 198 h 200"/>
                    <a:gd name="T28" fmla="*/ 110 w 169"/>
                    <a:gd name="T29" fmla="*/ 199 h 200"/>
                    <a:gd name="T30" fmla="*/ 110 w 169"/>
                    <a:gd name="T31" fmla="*/ 186 h 200"/>
                    <a:gd name="T32" fmla="*/ 122 w 169"/>
                    <a:gd name="T33" fmla="*/ 158 h 200"/>
                    <a:gd name="T34" fmla="*/ 126 w 169"/>
                    <a:gd name="T35" fmla="*/ 114 h 200"/>
                    <a:gd name="T36" fmla="*/ 122 w 169"/>
                    <a:gd name="T37" fmla="*/ 74 h 200"/>
                    <a:gd name="T38" fmla="*/ 99 w 169"/>
                    <a:gd name="T39" fmla="*/ 49 h 200"/>
                    <a:gd name="T40" fmla="*/ 59 w 169"/>
                    <a:gd name="T41" fmla="*/ 45 h 200"/>
                    <a:gd name="T42" fmla="*/ 40 w 169"/>
                    <a:gd name="T43" fmla="*/ 70 h 200"/>
                    <a:gd name="T44" fmla="*/ 42 w 169"/>
                    <a:gd name="T45" fmla="*/ 154 h 200"/>
                    <a:gd name="T46" fmla="*/ 59 w 169"/>
                    <a:gd name="T47" fmla="*/ 187 h 200"/>
                    <a:gd name="T48" fmla="*/ 59 w 169"/>
                    <a:gd name="T49" fmla="*/ 198 h 200"/>
                    <a:gd name="T50" fmla="*/ 49 w 169"/>
                    <a:gd name="T51" fmla="*/ 198 h 200"/>
                    <a:gd name="T52" fmla="*/ 37 w 169"/>
                    <a:gd name="T53" fmla="*/ 196 h 200"/>
                    <a:gd name="T54" fmla="*/ 26 w 169"/>
                    <a:gd name="T55" fmla="*/ 195 h 200"/>
                    <a:gd name="T56" fmla="*/ 13 w 169"/>
                    <a:gd name="T57" fmla="*/ 200 h 200"/>
                    <a:gd name="T58" fmla="*/ 11 w 169"/>
                    <a:gd name="T59" fmla="*/ 186 h 200"/>
                    <a:gd name="T60" fmla="*/ 4 w 169"/>
                    <a:gd name="T61" fmla="*/ 166 h 200"/>
                    <a:gd name="T62" fmla="*/ 1 w 169"/>
                    <a:gd name="T63" fmla="*/ 147 h 200"/>
                    <a:gd name="T64" fmla="*/ 0 w 169"/>
                    <a:gd name="T65" fmla="*/ 132 h 200"/>
                    <a:gd name="T66" fmla="*/ 1 w 169"/>
                    <a:gd name="T67" fmla="*/ 114 h 200"/>
                    <a:gd name="T68" fmla="*/ 4 w 169"/>
                    <a:gd name="T69" fmla="*/ 101 h 200"/>
                    <a:gd name="T70" fmla="*/ 8 w 169"/>
                    <a:gd name="T71" fmla="*/ 87 h 200"/>
                    <a:gd name="T72" fmla="*/ 11 w 169"/>
                    <a:gd name="T73" fmla="*/ 73 h 200"/>
                    <a:gd name="T74" fmla="*/ 11 w 169"/>
                    <a:gd name="T75" fmla="*/ 63 h 200"/>
                    <a:gd name="T76" fmla="*/ 14 w 169"/>
                    <a:gd name="T77" fmla="*/ 48 h 200"/>
                    <a:gd name="T78" fmla="*/ 18 w 169"/>
                    <a:gd name="T79" fmla="*/ 30 h 200"/>
                    <a:gd name="T80" fmla="*/ 35 w 169"/>
                    <a:gd name="T81" fmla="*/ 14 h 200"/>
                    <a:gd name="T82" fmla="*/ 47 w 169"/>
                    <a:gd name="T83" fmla="*/ 4 h 200"/>
                    <a:gd name="T84" fmla="*/ 65 w 169"/>
                    <a:gd name="T85" fmla="*/ 0 h 200"/>
                    <a:gd name="T86" fmla="*/ 81 w 169"/>
                    <a:gd name="T87" fmla="*/ 0 h 200"/>
                    <a:gd name="T88" fmla="*/ 97 w 169"/>
                    <a:gd name="T89" fmla="*/ 4 h 200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69"/>
                    <a:gd name="T136" fmla="*/ 0 h 200"/>
                    <a:gd name="T137" fmla="*/ 169 w 169"/>
                    <a:gd name="T138" fmla="*/ 200 h 200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69" h="200">
                      <a:moveTo>
                        <a:pt x="97" y="4"/>
                      </a:moveTo>
                      <a:lnTo>
                        <a:pt x="121" y="12"/>
                      </a:lnTo>
                      <a:lnTo>
                        <a:pt x="135" y="22"/>
                      </a:lnTo>
                      <a:lnTo>
                        <a:pt x="144" y="36"/>
                      </a:lnTo>
                      <a:lnTo>
                        <a:pt x="153" y="64"/>
                      </a:lnTo>
                      <a:lnTo>
                        <a:pt x="163" y="105"/>
                      </a:lnTo>
                      <a:lnTo>
                        <a:pt x="169" y="141"/>
                      </a:lnTo>
                      <a:lnTo>
                        <a:pt x="168" y="157"/>
                      </a:lnTo>
                      <a:lnTo>
                        <a:pt x="165" y="172"/>
                      </a:lnTo>
                      <a:lnTo>
                        <a:pt x="163" y="197"/>
                      </a:lnTo>
                      <a:lnTo>
                        <a:pt x="156" y="196"/>
                      </a:lnTo>
                      <a:lnTo>
                        <a:pt x="146" y="193"/>
                      </a:lnTo>
                      <a:lnTo>
                        <a:pt x="135" y="194"/>
                      </a:lnTo>
                      <a:lnTo>
                        <a:pt x="119" y="198"/>
                      </a:lnTo>
                      <a:lnTo>
                        <a:pt x="110" y="199"/>
                      </a:lnTo>
                      <a:lnTo>
                        <a:pt x="110" y="186"/>
                      </a:lnTo>
                      <a:lnTo>
                        <a:pt x="122" y="158"/>
                      </a:lnTo>
                      <a:lnTo>
                        <a:pt x="126" y="114"/>
                      </a:lnTo>
                      <a:lnTo>
                        <a:pt x="122" y="74"/>
                      </a:lnTo>
                      <a:lnTo>
                        <a:pt x="99" y="49"/>
                      </a:lnTo>
                      <a:lnTo>
                        <a:pt x="59" y="45"/>
                      </a:lnTo>
                      <a:lnTo>
                        <a:pt x="40" y="70"/>
                      </a:lnTo>
                      <a:lnTo>
                        <a:pt x="42" y="154"/>
                      </a:lnTo>
                      <a:lnTo>
                        <a:pt x="59" y="187"/>
                      </a:lnTo>
                      <a:lnTo>
                        <a:pt x="59" y="198"/>
                      </a:lnTo>
                      <a:lnTo>
                        <a:pt x="49" y="198"/>
                      </a:lnTo>
                      <a:lnTo>
                        <a:pt x="37" y="196"/>
                      </a:lnTo>
                      <a:lnTo>
                        <a:pt x="26" y="195"/>
                      </a:lnTo>
                      <a:lnTo>
                        <a:pt x="13" y="200"/>
                      </a:lnTo>
                      <a:lnTo>
                        <a:pt x="11" y="186"/>
                      </a:lnTo>
                      <a:lnTo>
                        <a:pt x="4" y="166"/>
                      </a:lnTo>
                      <a:lnTo>
                        <a:pt x="1" y="147"/>
                      </a:lnTo>
                      <a:lnTo>
                        <a:pt x="0" y="132"/>
                      </a:lnTo>
                      <a:lnTo>
                        <a:pt x="1" y="114"/>
                      </a:lnTo>
                      <a:lnTo>
                        <a:pt x="4" y="101"/>
                      </a:lnTo>
                      <a:lnTo>
                        <a:pt x="8" y="87"/>
                      </a:lnTo>
                      <a:lnTo>
                        <a:pt x="11" y="73"/>
                      </a:lnTo>
                      <a:lnTo>
                        <a:pt x="11" y="63"/>
                      </a:lnTo>
                      <a:lnTo>
                        <a:pt x="14" y="48"/>
                      </a:lnTo>
                      <a:lnTo>
                        <a:pt x="18" y="30"/>
                      </a:lnTo>
                      <a:lnTo>
                        <a:pt x="35" y="14"/>
                      </a:lnTo>
                      <a:lnTo>
                        <a:pt x="47" y="4"/>
                      </a:lnTo>
                      <a:lnTo>
                        <a:pt x="65" y="0"/>
                      </a:lnTo>
                      <a:lnTo>
                        <a:pt x="81" y="0"/>
                      </a:lnTo>
                      <a:lnTo>
                        <a:pt x="97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44" name="Freeform 85"/>
                <p:cNvSpPr>
                  <a:spLocks/>
                </p:cNvSpPr>
                <p:nvPr/>
              </p:nvSpPr>
              <p:spPr bwMode="auto">
                <a:xfrm>
                  <a:off x="3722" y="1516"/>
                  <a:ext cx="139" cy="319"/>
                </a:xfrm>
                <a:custGeom>
                  <a:avLst/>
                  <a:gdLst>
                    <a:gd name="T0" fmla="*/ 85 w 139"/>
                    <a:gd name="T1" fmla="*/ 3 h 319"/>
                    <a:gd name="T2" fmla="*/ 95 w 139"/>
                    <a:gd name="T3" fmla="*/ 8 h 319"/>
                    <a:gd name="T4" fmla="*/ 104 w 139"/>
                    <a:gd name="T5" fmla="*/ 15 h 319"/>
                    <a:gd name="T6" fmla="*/ 111 w 139"/>
                    <a:gd name="T7" fmla="*/ 26 h 319"/>
                    <a:gd name="T8" fmla="*/ 114 w 139"/>
                    <a:gd name="T9" fmla="*/ 38 h 319"/>
                    <a:gd name="T10" fmla="*/ 117 w 139"/>
                    <a:gd name="T11" fmla="*/ 77 h 319"/>
                    <a:gd name="T12" fmla="*/ 117 w 139"/>
                    <a:gd name="T13" fmla="*/ 93 h 319"/>
                    <a:gd name="T14" fmla="*/ 113 w 139"/>
                    <a:gd name="T15" fmla="*/ 119 h 319"/>
                    <a:gd name="T16" fmla="*/ 107 w 139"/>
                    <a:gd name="T17" fmla="*/ 133 h 319"/>
                    <a:gd name="T18" fmla="*/ 98 w 139"/>
                    <a:gd name="T19" fmla="*/ 151 h 319"/>
                    <a:gd name="T20" fmla="*/ 98 w 139"/>
                    <a:gd name="T21" fmla="*/ 199 h 319"/>
                    <a:gd name="T22" fmla="*/ 139 w 139"/>
                    <a:gd name="T23" fmla="*/ 225 h 319"/>
                    <a:gd name="T24" fmla="*/ 66 w 139"/>
                    <a:gd name="T25" fmla="*/ 319 h 319"/>
                    <a:gd name="T26" fmla="*/ 0 w 139"/>
                    <a:gd name="T27" fmla="*/ 219 h 319"/>
                    <a:gd name="T28" fmla="*/ 47 w 139"/>
                    <a:gd name="T29" fmla="*/ 189 h 319"/>
                    <a:gd name="T30" fmla="*/ 47 w 139"/>
                    <a:gd name="T31" fmla="*/ 152 h 319"/>
                    <a:gd name="T32" fmla="*/ 35 w 139"/>
                    <a:gd name="T33" fmla="*/ 133 h 319"/>
                    <a:gd name="T34" fmla="*/ 29 w 139"/>
                    <a:gd name="T35" fmla="*/ 120 h 319"/>
                    <a:gd name="T36" fmla="*/ 26 w 139"/>
                    <a:gd name="T37" fmla="*/ 104 h 319"/>
                    <a:gd name="T38" fmla="*/ 25 w 139"/>
                    <a:gd name="T39" fmla="*/ 85 h 319"/>
                    <a:gd name="T40" fmla="*/ 25 w 139"/>
                    <a:gd name="T41" fmla="*/ 72 h 319"/>
                    <a:gd name="T42" fmla="*/ 25 w 139"/>
                    <a:gd name="T43" fmla="*/ 52 h 319"/>
                    <a:gd name="T44" fmla="*/ 25 w 139"/>
                    <a:gd name="T45" fmla="*/ 39 h 319"/>
                    <a:gd name="T46" fmla="*/ 28 w 139"/>
                    <a:gd name="T47" fmla="*/ 25 h 319"/>
                    <a:gd name="T48" fmla="*/ 36 w 139"/>
                    <a:gd name="T49" fmla="*/ 13 h 319"/>
                    <a:gd name="T50" fmla="*/ 47 w 139"/>
                    <a:gd name="T51" fmla="*/ 5 h 319"/>
                    <a:gd name="T52" fmla="*/ 57 w 139"/>
                    <a:gd name="T53" fmla="*/ 1 h 319"/>
                    <a:gd name="T54" fmla="*/ 70 w 139"/>
                    <a:gd name="T55" fmla="*/ 0 h 319"/>
                    <a:gd name="T56" fmla="*/ 85 w 139"/>
                    <a:gd name="T57" fmla="*/ 3 h 31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39"/>
                    <a:gd name="T88" fmla="*/ 0 h 319"/>
                    <a:gd name="T89" fmla="*/ 139 w 139"/>
                    <a:gd name="T90" fmla="*/ 319 h 31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39" h="319">
                      <a:moveTo>
                        <a:pt x="85" y="3"/>
                      </a:moveTo>
                      <a:lnTo>
                        <a:pt x="95" y="8"/>
                      </a:lnTo>
                      <a:lnTo>
                        <a:pt x="104" y="15"/>
                      </a:lnTo>
                      <a:lnTo>
                        <a:pt x="111" y="26"/>
                      </a:lnTo>
                      <a:lnTo>
                        <a:pt x="114" y="38"/>
                      </a:lnTo>
                      <a:lnTo>
                        <a:pt x="117" y="77"/>
                      </a:lnTo>
                      <a:lnTo>
                        <a:pt x="117" y="93"/>
                      </a:lnTo>
                      <a:lnTo>
                        <a:pt x="113" y="119"/>
                      </a:lnTo>
                      <a:lnTo>
                        <a:pt x="107" y="133"/>
                      </a:lnTo>
                      <a:lnTo>
                        <a:pt x="98" y="151"/>
                      </a:lnTo>
                      <a:lnTo>
                        <a:pt x="98" y="199"/>
                      </a:lnTo>
                      <a:lnTo>
                        <a:pt x="139" y="225"/>
                      </a:lnTo>
                      <a:lnTo>
                        <a:pt x="66" y="319"/>
                      </a:lnTo>
                      <a:lnTo>
                        <a:pt x="0" y="219"/>
                      </a:lnTo>
                      <a:lnTo>
                        <a:pt x="47" y="189"/>
                      </a:lnTo>
                      <a:lnTo>
                        <a:pt x="47" y="152"/>
                      </a:lnTo>
                      <a:lnTo>
                        <a:pt x="35" y="133"/>
                      </a:lnTo>
                      <a:lnTo>
                        <a:pt x="29" y="120"/>
                      </a:lnTo>
                      <a:lnTo>
                        <a:pt x="26" y="104"/>
                      </a:lnTo>
                      <a:lnTo>
                        <a:pt x="25" y="85"/>
                      </a:lnTo>
                      <a:lnTo>
                        <a:pt x="25" y="72"/>
                      </a:lnTo>
                      <a:lnTo>
                        <a:pt x="25" y="52"/>
                      </a:lnTo>
                      <a:lnTo>
                        <a:pt x="25" y="39"/>
                      </a:lnTo>
                      <a:lnTo>
                        <a:pt x="28" y="25"/>
                      </a:lnTo>
                      <a:lnTo>
                        <a:pt x="36" y="13"/>
                      </a:lnTo>
                      <a:lnTo>
                        <a:pt x="47" y="5"/>
                      </a:lnTo>
                      <a:lnTo>
                        <a:pt x="57" y="1"/>
                      </a:lnTo>
                      <a:lnTo>
                        <a:pt x="70" y="0"/>
                      </a:lnTo>
                      <a:lnTo>
                        <a:pt x="85" y="3"/>
                      </a:lnTo>
                      <a:close/>
                    </a:path>
                  </a:pathLst>
                </a:custGeom>
                <a:blipFill dpi="0" rotWithShape="0">
                  <a:blip r:embed="rId6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99747" name="Group 86"/>
              <p:cNvGrpSpPr>
                <a:grpSpLocks/>
              </p:cNvGrpSpPr>
              <p:nvPr/>
            </p:nvGrpSpPr>
            <p:grpSpPr bwMode="auto">
              <a:xfrm>
                <a:off x="3634" y="2192"/>
                <a:ext cx="262" cy="700"/>
                <a:chOff x="3634" y="2192"/>
                <a:chExt cx="262" cy="700"/>
              </a:xfrm>
            </p:grpSpPr>
            <p:grpSp>
              <p:nvGrpSpPr>
                <p:cNvPr id="499748" name="Group 87"/>
                <p:cNvGrpSpPr>
                  <a:grpSpLocks/>
                </p:cNvGrpSpPr>
                <p:nvPr/>
              </p:nvGrpSpPr>
              <p:grpSpPr bwMode="auto">
                <a:xfrm>
                  <a:off x="3634" y="2192"/>
                  <a:ext cx="262" cy="700"/>
                  <a:chOff x="3634" y="2192"/>
                  <a:chExt cx="262" cy="700"/>
                </a:xfrm>
              </p:grpSpPr>
              <p:sp>
                <p:nvSpPr>
                  <p:cNvPr id="499741" name="Freeform 88"/>
                  <p:cNvSpPr>
                    <a:spLocks/>
                  </p:cNvSpPr>
                  <p:nvPr/>
                </p:nvSpPr>
                <p:spPr bwMode="auto">
                  <a:xfrm>
                    <a:off x="3708" y="2343"/>
                    <a:ext cx="188" cy="549"/>
                  </a:xfrm>
                  <a:custGeom>
                    <a:avLst/>
                    <a:gdLst>
                      <a:gd name="T0" fmla="*/ 154 w 188"/>
                      <a:gd name="T1" fmla="*/ 12 h 549"/>
                      <a:gd name="T2" fmla="*/ 152 w 188"/>
                      <a:gd name="T3" fmla="*/ 170 h 549"/>
                      <a:gd name="T4" fmla="*/ 153 w 188"/>
                      <a:gd name="T5" fmla="*/ 304 h 549"/>
                      <a:gd name="T6" fmla="*/ 145 w 188"/>
                      <a:gd name="T7" fmla="*/ 433 h 549"/>
                      <a:gd name="T8" fmla="*/ 166 w 188"/>
                      <a:gd name="T9" fmla="*/ 488 h 549"/>
                      <a:gd name="T10" fmla="*/ 183 w 188"/>
                      <a:gd name="T11" fmla="*/ 525 h 549"/>
                      <a:gd name="T12" fmla="*/ 188 w 188"/>
                      <a:gd name="T13" fmla="*/ 536 h 549"/>
                      <a:gd name="T14" fmla="*/ 180 w 188"/>
                      <a:gd name="T15" fmla="*/ 549 h 549"/>
                      <a:gd name="T16" fmla="*/ 147 w 188"/>
                      <a:gd name="T17" fmla="*/ 547 h 549"/>
                      <a:gd name="T18" fmla="*/ 116 w 188"/>
                      <a:gd name="T19" fmla="*/ 475 h 549"/>
                      <a:gd name="T20" fmla="*/ 114 w 188"/>
                      <a:gd name="T21" fmla="*/ 429 h 549"/>
                      <a:gd name="T22" fmla="*/ 92 w 188"/>
                      <a:gd name="T23" fmla="*/ 277 h 549"/>
                      <a:gd name="T24" fmla="*/ 89 w 188"/>
                      <a:gd name="T25" fmla="*/ 242 h 549"/>
                      <a:gd name="T26" fmla="*/ 90 w 188"/>
                      <a:gd name="T27" fmla="*/ 313 h 549"/>
                      <a:gd name="T28" fmla="*/ 80 w 188"/>
                      <a:gd name="T29" fmla="*/ 414 h 549"/>
                      <a:gd name="T30" fmla="*/ 83 w 188"/>
                      <a:gd name="T31" fmla="*/ 461 h 549"/>
                      <a:gd name="T32" fmla="*/ 68 w 188"/>
                      <a:gd name="T33" fmla="*/ 507 h 549"/>
                      <a:gd name="T34" fmla="*/ 48 w 188"/>
                      <a:gd name="T35" fmla="*/ 541 h 549"/>
                      <a:gd name="T36" fmla="*/ 18 w 188"/>
                      <a:gd name="T37" fmla="*/ 543 h 549"/>
                      <a:gd name="T38" fmla="*/ 9 w 188"/>
                      <a:gd name="T39" fmla="*/ 531 h 549"/>
                      <a:gd name="T40" fmla="*/ 41 w 188"/>
                      <a:gd name="T41" fmla="*/ 459 h 549"/>
                      <a:gd name="T42" fmla="*/ 44 w 188"/>
                      <a:gd name="T43" fmla="*/ 425 h 549"/>
                      <a:gd name="T44" fmla="*/ 38 w 188"/>
                      <a:gd name="T45" fmla="*/ 352 h 549"/>
                      <a:gd name="T46" fmla="*/ 26 w 188"/>
                      <a:gd name="T47" fmla="*/ 232 h 549"/>
                      <a:gd name="T48" fmla="*/ 0 w 188"/>
                      <a:gd name="T49" fmla="*/ 0 h 549"/>
                      <a:gd name="T50" fmla="*/ 154 w 188"/>
                      <a:gd name="T51" fmla="*/ 12 h 549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88"/>
                      <a:gd name="T79" fmla="*/ 0 h 549"/>
                      <a:gd name="T80" fmla="*/ 188 w 188"/>
                      <a:gd name="T81" fmla="*/ 549 h 549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88" h="549">
                        <a:moveTo>
                          <a:pt x="154" y="12"/>
                        </a:moveTo>
                        <a:lnTo>
                          <a:pt x="152" y="170"/>
                        </a:lnTo>
                        <a:lnTo>
                          <a:pt x="153" y="304"/>
                        </a:lnTo>
                        <a:lnTo>
                          <a:pt x="145" y="433"/>
                        </a:lnTo>
                        <a:lnTo>
                          <a:pt x="166" y="488"/>
                        </a:lnTo>
                        <a:lnTo>
                          <a:pt x="183" y="525"/>
                        </a:lnTo>
                        <a:lnTo>
                          <a:pt x="188" y="536"/>
                        </a:lnTo>
                        <a:lnTo>
                          <a:pt x="180" y="549"/>
                        </a:lnTo>
                        <a:lnTo>
                          <a:pt x="147" y="547"/>
                        </a:lnTo>
                        <a:lnTo>
                          <a:pt x="116" y="475"/>
                        </a:lnTo>
                        <a:lnTo>
                          <a:pt x="114" y="429"/>
                        </a:lnTo>
                        <a:lnTo>
                          <a:pt x="92" y="277"/>
                        </a:lnTo>
                        <a:lnTo>
                          <a:pt x="89" y="242"/>
                        </a:lnTo>
                        <a:lnTo>
                          <a:pt x="90" y="313"/>
                        </a:lnTo>
                        <a:lnTo>
                          <a:pt x="80" y="414"/>
                        </a:lnTo>
                        <a:lnTo>
                          <a:pt x="83" y="461"/>
                        </a:lnTo>
                        <a:lnTo>
                          <a:pt x="68" y="507"/>
                        </a:lnTo>
                        <a:lnTo>
                          <a:pt x="48" y="541"/>
                        </a:lnTo>
                        <a:lnTo>
                          <a:pt x="18" y="543"/>
                        </a:lnTo>
                        <a:lnTo>
                          <a:pt x="9" y="531"/>
                        </a:lnTo>
                        <a:lnTo>
                          <a:pt x="41" y="459"/>
                        </a:lnTo>
                        <a:lnTo>
                          <a:pt x="44" y="425"/>
                        </a:lnTo>
                        <a:lnTo>
                          <a:pt x="38" y="352"/>
                        </a:lnTo>
                        <a:lnTo>
                          <a:pt x="26" y="232"/>
                        </a:lnTo>
                        <a:lnTo>
                          <a:pt x="0" y="0"/>
                        </a:lnTo>
                        <a:lnTo>
                          <a:pt x="154" y="12"/>
                        </a:lnTo>
                        <a:close/>
                      </a:path>
                    </a:pathLst>
                  </a:custGeom>
                  <a:blipFill dpi="0" rotWithShape="0">
                    <a:blip r:embed="rId6"/>
                    <a:srcRect/>
                    <a:tile tx="0" ty="0" sx="100000" sy="100000" flip="none" algn="tl"/>
                  </a:blip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9742" name="Freeform 89"/>
                  <p:cNvSpPr>
                    <a:spLocks/>
                  </p:cNvSpPr>
                  <p:nvPr/>
                </p:nvSpPr>
                <p:spPr bwMode="auto">
                  <a:xfrm>
                    <a:off x="3634" y="2192"/>
                    <a:ext cx="44" cy="69"/>
                  </a:xfrm>
                  <a:custGeom>
                    <a:avLst/>
                    <a:gdLst>
                      <a:gd name="T0" fmla="*/ 0 w 44"/>
                      <a:gd name="T1" fmla="*/ 0 h 69"/>
                      <a:gd name="T2" fmla="*/ 0 w 44"/>
                      <a:gd name="T3" fmla="*/ 36 h 69"/>
                      <a:gd name="T4" fmla="*/ 44 w 44"/>
                      <a:gd name="T5" fmla="*/ 69 h 69"/>
                      <a:gd name="T6" fmla="*/ 24 w 44"/>
                      <a:gd name="T7" fmla="*/ 5 h 69"/>
                      <a:gd name="T8" fmla="*/ 0 w 44"/>
                      <a:gd name="T9" fmla="*/ 0 h 6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4"/>
                      <a:gd name="T16" fmla="*/ 0 h 69"/>
                      <a:gd name="T17" fmla="*/ 44 w 44"/>
                      <a:gd name="T18" fmla="*/ 69 h 6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4" h="69">
                        <a:moveTo>
                          <a:pt x="0" y="0"/>
                        </a:moveTo>
                        <a:lnTo>
                          <a:pt x="0" y="36"/>
                        </a:lnTo>
                        <a:lnTo>
                          <a:pt x="44" y="69"/>
                        </a:lnTo>
                        <a:lnTo>
                          <a:pt x="24" y="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6"/>
                    <a:srcRect/>
                    <a:tile tx="0" ty="0" sx="100000" sy="100000" flip="none" algn="tl"/>
                  </a:blip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499740" name="Freeform 90"/>
                <p:cNvSpPr>
                  <a:spLocks/>
                </p:cNvSpPr>
                <p:nvPr/>
              </p:nvSpPr>
              <p:spPr bwMode="auto">
                <a:xfrm>
                  <a:off x="3784" y="2348"/>
                  <a:ext cx="16" cy="244"/>
                </a:xfrm>
                <a:custGeom>
                  <a:avLst/>
                  <a:gdLst>
                    <a:gd name="T0" fmla="*/ 0 w 16"/>
                    <a:gd name="T1" fmla="*/ 0 h 244"/>
                    <a:gd name="T2" fmla="*/ 0 w 16"/>
                    <a:gd name="T3" fmla="*/ 81 h 244"/>
                    <a:gd name="T4" fmla="*/ 3 w 16"/>
                    <a:gd name="T5" fmla="*/ 129 h 244"/>
                    <a:gd name="T6" fmla="*/ 7 w 16"/>
                    <a:gd name="T7" fmla="*/ 181 h 244"/>
                    <a:gd name="T8" fmla="*/ 16 w 16"/>
                    <a:gd name="T9" fmla="*/ 232 h 244"/>
                    <a:gd name="T10" fmla="*/ 14 w 16"/>
                    <a:gd name="T11" fmla="*/ 244 h 244"/>
                    <a:gd name="T12" fmla="*/ 0 w 16"/>
                    <a:gd name="T13" fmla="*/ 0 h 2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6"/>
                    <a:gd name="T22" fmla="*/ 0 h 244"/>
                    <a:gd name="T23" fmla="*/ 16 w 16"/>
                    <a:gd name="T24" fmla="*/ 244 h 2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6" h="244">
                      <a:moveTo>
                        <a:pt x="0" y="0"/>
                      </a:moveTo>
                      <a:lnTo>
                        <a:pt x="0" y="81"/>
                      </a:lnTo>
                      <a:lnTo>
                        <a:pt x="3" y="129"/>
                      </a:lnTo>
                      <a:lnTo>
                        <a:pt x="7" y="181"/>
                      </a:lnTo>
                      <a:lnTo>
                        <a:pt x="16" y="232"/>
                      </a:lnTo>
                      <a:lnTo>
                        <a:pt x="14" y="2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 dpi="0" rotWithShape="0">
                  <a:blip r:embed="rId6"/>
                  <a:srcRect/>
                  <a:tile tx="0" ty="0" sx="100000" sy="100000" flip="none" algn="tl"/>
                </a:blipFill>
                <a:ln w="12700">
                  <a:solidFill>
                    <a:srgbClr val="FF5F1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99749" name="Group 91"/>
              <p:cNvGrpSpPr>
                <a:grpSpLocks/>
              </p:cNvGrpSpPr>
              <p:nvPr/>
            </p:nvGrpSpPr>
            <p:grpSpPr bwMode="auto">
              <a:xfrm>
                <a:off x="3706" y="2803"/>
                <a:ext cx="200" cy="154"/>
                <a:chOff x="3706" y="2803"/>
                <a:chExt cx="200" cy="154"/>
              </a:xfrm>
            </p:grpSpPr>
            <p:sp>
              <p:nvSpPr>
                <p:cNvPr id="499737" name="Freeform 92"/>
                <p:cNvSpPr>
                  <a:spLocks/>
                </p:cNvSpPr>
                <p:nvPr/>
              </p:nvSpPr>
              <p:spPr bwMode="auto">
                <a:xfrm>
                  <a:off x="3706" y="2803"/>
                  <a:ext cx="90" cy="145"/>
                </a:xfrm>
                <a:custGeom>
                  <a:avLst/>
                  <a:gdLst>
                    <a:gd name="T0" fmla="*/ 84 w 90"/>
                    <a:gd name="T1" fmla="*/ 0 h 145"/>
                    <a:gd name="T2" fmla="*/ 90 w 90"/>
                    <a:gd name="T3" fmla="*/ 21 h 145"/>
                    <a:gd name="T4" fmla="*/ 90 w 90"/>
                    <a:gd name="T5" fmla="*/ 64 h 145"/>
                    <a:gd name="T6" fmla="*/ 81 w 90"/>
                    <a:gd name="T7" fmla="*/ 48 h 145"/>
                    <a:gd name="T8" fmla="*/ 71 w 90"/>
                    <a:gd name="T9" fmla="*/ 69 h 145"/>
                    <a:gd name="T10" fmla="*/ 68 w 90"/>
                    <a:gd name="T11" fmla="*/ 99 h 145"/>
                    <a:gd name="T12" fmla="*/ 54 w 90"/>
                    <a:gd name="T13" fmla="*/ 126 h 145"/>
                    <a:gd name="T14" fmla="*/ 32 w 90"/>
                    <a:gd name="T15" fmla="*/ 141 h 145"/>
                    <a:gd name="T16" fmla="*/ 15 w 90"/>
                    <a:gd name="T17" fmla="*/ 145 h 145"/>
                    <a:gd name="T18" fmla="*/ 0 w 90"/>
                    <a:gd name="T19" fmla="*/ 142 h 145"/>
                    <a:gd name="T20" fmla="*/ 0 w 90"/>
                    <a:gd name="T21" fmla="*/ 113 h 145"/>
                    <a:gd name="T22" fmla="*/ 12 w 90"/>
                    <a:gd name="T23" fmla="*/ 70 h 145"/>
                    <a:gd name="T24" fmla="*/ 19 w 90"/>
                    <a:gd name="T25" fmla="*/ 81 h 145"/>
                    <a:gd name="T26" fmla="*/ 32 w 90"/>
                    <a:gd name="T27" fmla="*/ 81 h 145"/>
                    <a:gd name="T28" fmla="*/ 50 w 90"/>
                    <a:gd name="T29" fmla="*/ 79 h 145"/>
                    <a:gd name="T30" fmla="*/ 62 w 90"/>
                    <a:gd name="T31" fmla="*/ 60 h 145"/>
                    <a:gd name="T32" fmla="*/ 73 w 90"/>
                    <a:gd name="T33" fmla="*/ 37 h 145"/>
                    <a:gd name="T34" fmla="*/ 84 w 90"/>
                    <a:gd name="T35" fmla="*/ 0 h 145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90"/>
                    <a:gd name="T55" fmla="*/ 0 h 145"/>
                    <a:gd name="T56" fmla="*/ 90 w 90"/>
                    <a:gd name="T57" fmla="*/ 145 h 145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90" h="145">
                      <a:moveTo>
                        <a:pt x="84" y="0"/>
                      </a:moveTo>
                      <a:lnTo>
                        <a:pt x="90" y="21"/>
                      </a:lnTo>
                      <a:lnTo>
                        <a:pt x="90" y="64"/>
                      </a:lnTo>
                      <a:lnTo>
                        <a:pt x="81" y="48"/>
                      </a:lnTo>
                      <a:lnTo>
                        <a:pt x="71" y="69"/>
                      </a:lnTo>
                      <a:lnTo>
                        <a:pt x="68" y="99"/>
                      </a:lnTo>
                      <a:lnTo>
                        <a:pt x="54" y="126"/>
                      </a:lnTo>
                      <a:lnTo>
                        <a:pt x="32" y="141"/>
                      </a:lnTo>
                      <a:lnTo>
                        <a:pt x="15" y="145"/>
                      </a:lnTo>
                      <a:lnTo>
                        <a:pt x="0" y="142"/>
                      </a:lnTo>
                      <a:lnTo>
                        <a:pt x="0" y="113"/>
                      </a:lnTo>
                      <a:lnTo>
                        <a:pt x="12" y="70"/>
                      </a:lnTo>
                      <a:lnTo>
                        <a:pt x="19" y="81"/>
                      </a:lnTo>
                      <a:lnTo>
                        <a:pt x="32" y="81"/>
                      </a:lnTo>
                      <a:lnTo>
                        <a:pt x="50" y="79"/>
                      </a:lnTo>
                      <a:lnTo>
                        <a:pt x="62" y="60"/>
                      </a:lnTo>
                      <a:lnTo>
                        <a:pt x="73" y="37"/>
                      </a:lnTo>
                      <a:lnTo>
                        <a:pt x="84" y="0"/>
                      </a:lnTo>
                      <a:close/>
                    </a:path>
                  </a:pathLst>
                </a:custGeom>
                <a:blipFill dpi="0" rotWithShape="0">
                  <a:blip r:embed="rId19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38" name="Freeform 93"/>
                <p:cNvSpPr>
                  <a:spLocks/>
                </p:cNvSpPr>
                <p:nvPr/>
              </p:nvSpPr>
              <p:spPr bwMode="auto">
                <a:xfrm>
                  <a:off x="3822" y="2806"/>
                  <a:ext cx="84" cy="151"/>
                </a:xfrm>
                <a:custGeom>
                  <a:avLst/>
                  <a:gdLst>
                    <a:gd name="T0" fmla="*/ 1 w 84"/>
                    <a:gd name="T1" fmla="*/ 0 h 151"/>
                    <a:gd name="T2" fmla="*/ 0 w 84"/>
                    <a:gd name="T3" fmla="*/ 59 h 151"/>
                    <a:gd name="T4" fmla="*/ 5 w 84"/>
                    <a:gd name="T5" fmla="*/ 44 h 151"/>
                    <a:gd name="T6" fmla="*/ 13 w 84"/>
                    <a:gd name="T7" fmla="*/ 63 h 151"/>
                    <a:gd name="T8" fmla="*/ 19 w 84"/>
                    <a:gd name="T9" fmla="*/ 92 h 151"/>
                    <a:gd name="T10" fmla="*/ 26 w 84"/>
                    <a:gd name="T11" fmla="*/ 116 h 151"/>
                    <a:gd name="T12" fmla="*/ 43 w 84"/>
                    <a:gd name="T13" fmla="*/ 135 h 151"/>
                    <a:gd name="T14" fmla="*/ 58 w 84"/>
                    <a:gd name="T15" fmla="*/ 146 h 151"/>
                    <a:gd name="T16" fmla="*/ 73 w 84"/>
                    <a:gd name="T17" fmla="*/ 151 h 151"/>
                    <a:gd name="T18" fmla="*/ 78 w 84"/>
                    <a:gd name="T19" fmla="*/ 143 h 151"/>
                    <a:gd name="T20" fmla="*/ 83 w 84"/>
                    <a:gd name="T21" fmla="*/ 129 h 151"/>
                    <a:gd name="T22" fmla="*/ 84 w 84"/>
                    <a:gd name="T23" fmla="*/ 114 h 151"/>
                    <a:gd name="T24" fmla="*/ 82 w 84"/>
                    <a:gd name="T25" fmla="*/ 99 h 151"/>
                    <a:gd name="T26" fmla="*/ 75 w 84"/>
                    <a:gd name="T27" fmla="*/ 73 h 151"/>
                    <a:gd name="T28" fmla="*/ 63 w 84"/>
                    <a:gd name="T29" fmla="*/ 82 h 151"/>
                    <a:gd name="T30" fmla="*/ 45 w 84"/>
                    <a:gd name="T31" fmla="*/ 82 h 151"/>
                    <a:gd name="T32" fmla="*/ 33 w 84"/>
                    <a:gd name="T33" fmla="*/ 81 h 151"/>
                    <a:gd name="T34" fmla="*/ 10 w 84"/>
                    <a:gd name="T35" fmla="*/ 30 h 151"/>
                    <a:gd name="T36" fmla="*/ 1 w 84"/>
                    <a:gd name="T37" fmla="*/ 0 h 15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84"/>
                    <a:gd name="T58" fmla="*/ 0 h 151"/>
                    <a:gd name="T59" fmla="*/ 84 w 84"/>
                    <a:gd name="T60" fmla="*/ 151 h 15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84" h="151">
                      <a:moveTo>
                        <a:pt x="1" y="0"/>
                      </a:moveTo>
                      <a:lnTo>
                        <a:pt x="0" y="59"/>
                      </a:lnTo>
                      <a:lnTo>
                        <a:pt x="5" y="44"/>
                      </a:lnTo>
                      <a:lnTo>
                        <a:pt x="13" y="63"/>
                      </a:lnTo>
                      <a:lnTo>
                        <a:pt x="19" y="92"/>
                      </a:lnTo>
                      <a:lnTo>
                        <a:pt x="26" y="116"/>
                      </a:lnTo>
                      <a:lnTo>
                        <a:pt x="43" y="135"/>
                      </a:lnTo>
                      <a:lnTo>
                        <a:pt x="58" y="146"/>
                      </a:lnTo>
                      <a:lnTo>
                        <a:pt x="73" y="151"/>
                      </a:lnTo>
                      <a:lnTo>
                        <a:pt x="78" y="143"/>
                      </a:lnTo>
                      <a:lnTo>
                        <a:pt x="83" y="129"/>
                      </a:lnTo>
                      <a:lnTo>
                        <a:pt x="84" y="114"/>
                      </a:lnTo>
                      <a:lnTo>
                        <a:pt x="82" y="99"/>
                      </a:lnTo>
                      <a:lnTo>
                        <a:pt x="75" y="73"/>
                      </a:lnTo>
                      <a:lnTo>
                        <a:pt x="63" y="82"/>
                      </a:lnTo>
                      <a:lnTo>
                        <a:pt x="45" y="82"/>
                      </a:lnTo>
                      <a:lnTo>
                        <a:pt x="33" y="81"/>
                      </a:lnTo>
                      <a:lnTo>
                        <a:pt x="10" y="3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blipFill dpi="0" rotWithShape="0">
                  <a:blip r:embed="rId19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99727" name="Freeform 94"/>
              <p:cNvSpPr>
                <a:spLocks/>
              </p:cNvSpPr>
              <p:nvPr/>
            </p:nvSpPr>
            <p:spPr bwMode="auto">
              <a:xfrm>
                <a:off x="3628" y="1724"/>
                <a:ext cx="318" cy="1073"/>
              </a:xfrm>
              <a:custGeom>
                <a:avLst/>
                <a:gdLst>
                  <a:gd name="T0" fmla="*/ 229 w 318"/>
                  <a:gd name="T1" fmla="*/ 11 h 1073"/>
                  <a:gd name="T2" fmla="*/ 291 w 318"/>
                  <a:gd name="T3" fmla="*/ 47 h 1073"/>
                  <a:gd name="T4" fmla="*/ 307 w 318"/>
                  <a:gd name="T5" fmla="*/ 76 h 1073"/>
                  <a:gd name="T6" fmla="*/ 318 w 318"/>
                  <a:gd name="T7" fmla="*/ 322 h 1073"/>
                  <a:gd name="T8" fmla="*/ 313 w 318"/>
                  <a:gd name="T9" fmla="*/ 381 h 1073"/>
                  <a:gd name="T10" fmla="*/ 276 w 318"/>
                  <a:gd name="T11" fmla="*/ 376 h 1073"/>
                  <a:gd name="T12" fmla="*/ 278 w 318"/>
                  <a:gd name="T13" fmla="*/ 522 h 1073"/>
                  <a:gd name="T14" fmla="*/ 260 w 318"/>
                  <a:gd name="T15" fmla="*/ 522 h 1073"/>
                  <a:gd name="T16" fmla="*/ 238 w 318"/>
                  <a:gd name="T17" fmla="*/ 825 h 1073"/>
                  <a:gd name="T18" fmla="*/ 236 w 318"/>
                  <a:gd name="T19" fmla="*/ 986 h 1073"/>
                  <a:gd name="T20" fmla="*/ 233 w 318"/>
                  <a:gd name="T21" fmla="*/ 1059 h 1073"/>
                  <a:gd name="T22" fmla="*/ 217 w 318"/>
                  <a:gd name="T23" fmla="*/ 1073 h 1073"/>
                  <a:gd name="T24" fmla="*/ 189 w 318"/>
                  <a:gd name="T25" fmla="*/ 1061 h 1073"/>
                  <a:gd name="T26" fmla="*/ 174 w 318"/>
                  <a:gd name="T27" fmla="*/ 937 h 1073"/>
                  <a:gd name="T28" fmla="*/ 163 w 318"/>
                  <a:gd name="T29" fmla="*/ 1066 h 1073"/>
                  <a:gd name="T30" fmla="*/ 140 w 318"/>
                  <a:gd name="T31" fmla="*/ 1072 h 1073"/>
                  <a:gd name="T32" fmla="*/ 119 w 318"/>
                  <a:gd name="T33" fmla="*/ 1063 h 1073"/>
                  <a:gd name="T34" fmla="*/ 96 w 318"/>
                  <a:gd name="T35" fmla="*/ 818 h 1073"/>
                  <a:gd name="T36" fmla="*/ 68 w 318"/>
                  <a:gd name="T37" fmla="*/ 640 h 1073"/>
                  <a:gd name="T38" fmla="*/ 25 w 318"/>
                  <a:gd name="T39" fmla="*/ 475 h 1073"/>
                  <a:gd name="T40" fmla="*/ 0 w 318"/>
                  <a:gd name="T41" fmla="*/ 472 h 1073"/>
                  <a:gd name="T42" fmla="*/ 23 w 318"/>
                  <a:gd name="T43" fmla="*/ 244 h 1073"/>
                  <a:gd name="T44" fmla="*/ 24 w 318"/>
                  <a:gd name="T45" fmla="*/ 65 h 1073"/>
                  <a:gd name="T46" fmla="*/ 38 w 318"/>
                  <a:gd name="T47" fmla="*/ 45 h 1073"/>
                  <a:gd name="T48" fmla="*/ 104 w 318"/>
                  <a:gd name="T49" fmla="*/ 0 h 1073"/>
                  <a:gd name="T50" fmla="*/ 160 w 318"/>
                  <a:gd name="T51" fmla="*/ 97 h 1073"/>
                  <a:gd name="T52" fmla="*/ 229 w 318"/>
                  <a:gd name="T53" fmla="*/ 11 h 107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18"/>
                  <a:gd name="T82" fmla="*/ 0 h 1073"/>
                  <a:gd name="T83" fmla="*/ 318 w 318"/>
                  <a:gd name="T84" fmla="*/ 1073 h 107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18" h="1073">
                    <a:moveTo>
                      <a:pt x="229" y="11"/>
                    </a:moveTo>
                    <a:lnTo>
                      <a:pt x="291" y="47"/>
                    </a:lnTo>
                    <a:lnTo>
                      <a:pt x="307" y="76"/>
                    </a:lnTo>
                    <a:lnTo>
                      <a:pt x="318" y="322"/>
                    </a:lnTo>
                    <a:lnTo>
                      <a:pt x="313" y="381"/>
                    </a:lnTo>
                    <a:lnTo>
                      <a:pt x="276" y="376"/>
                    </a:lnTo>
                    <a:lnTo>
                      <a:pt x="278" y="522"/>
                    </a:lnTo>
                    <a:lnTo>
                      <a:pt x="260" y="522"/>
                    </a:lnTo>
                    <a:lnTo>
                      <a:pt x="238" y="825"/>
                    </a:lnTo>
                    <a:lnTo>
                      <a:pt x="236" y="986"/>
                    </a:lnTo>
                    <a:lnTo>
                      <a:pt x="233" y="1059"/>
                    </a:lnTo>
                    <a:lnTo>
                      <a:pt x="217" y="1073"/>
                    </a:lnTo>
                    <a:lnTo>
                      <a:pt x="189" y="1061"/>
                    </a:lnTo>
                    <a:lnTo>
                      <a:pt x="174" y="937"/>
                    </a:lnTo>
                    <a:lnTo>
                      <a:pt x="163" y="1066"/>
                    </a:lnTo>
                    <a:lnTo>
                      <a:pt x="140" y="1072"/>
                    </a:lnTo>
                    <a:lnTo>
                      <a:pt x="119" y="1063"/>
                    </a:lnTo>
                    <a:lnTo>
                      <a:pt x="96" y="818"/>
                    </a:lnTo>
                    <a:lnTo>
                      <a:pt x="68" y="640"/>
                    </a:lnTo>
                    <a:lnTo>
                      <a:pt x="25" y="475"/>
                    </a:lnTo>
                    <a:lnTo>
                      <a:pt x="0" y="472"/>
                    </a:lnTo>
                    <a:lnTo>
                      <a:pt x="23" y="244"/>
                    </a:lnTo>
                    <a:lnTo>
                      <a:pt x="24" y="65"/>
                    </a:lnTo>
                    <a:lnTo>
                      <a:pt x="38" y="45"/>
                    </a:lnTo>
                    <a:lnTo>
                      <a:pt x="104" y="0"/>
                    </a:lnTo>
                    <a:lnTo>
                      <a:pt x="160" y="97"/>
                    </a:lnTo>
                    <a:lnTo>
                      <a:pt x="229" y="11"/>
                    </a:lnTo>
                    <a:close/>
                  </a:path>
                </a:pathLst>
              </a:custGeom>
              <a:blipFill dpi="0" rotWithShape="0">
                <a:blip r:embed="rId20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499757" name="Group 95"/>
              <p:cNvGrpSpPr>
                <a:grpSpLocks/>
              </p:cNvGrpSpPr>
              <p:nvPr/>
            </p:nvGrpSpPr>
            <p:grpSpPr bwMode="auto">
              <a:xfrm>
                <a:off x="3708" y="1836"/>
                <a:ext cx="197" cy="265"/>
                <a:chOff x="3708" y="1836"/>
                <a:chExt cx="197" cy="265"/>
              </a:xfrm>
            </p:grpSpPr>
            <p:sp>
              <p:nvSpPr>
                <p:cNvPr id="499734" name="Freeform 96"/>
                <p:cNvSpPr>
                  <a:spLocks/>
                </p:cNvSpPr>
                <p:nvPr/>
              </p:nvSpPr>
              <p:spPr bwMode="auto">
                <a:xfrm>
                  <a:off x="3721" y="1836"/>
                  <a:ext cx="169" cy="200"/>
                </a:xfrm>
                <a:custGeom>
                  <a:avLst/>
                  <a:gdLst>
                    <a:gd name="T0" fmla="*/ 169 w 169"/>
                    <a:gd name="T1" fmla="*/ 71 h 200"/>
                    <a:gd name="T2" fmla="*/ 60 w 169"/>
                    <a:gd name="T3" fmla="*/ 0 h 200"/>
                    <a:gd name="T4" fmla="*/ 0 w 169"/>
                    <a:gd name="T5" fmla="*/ 135 h 200"/>
                    <a:gd name="T6" fmla="*/ 108 w 169"/>
                    <a:gd name="T7" fmla="*/ 200 h 200"/>
                    <a:gd name="T8" fmla="*/ 169 w 169"/>
                    <a:gd name="T9" fmla="*/ 71 h 2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00"/>
                    <a:gd name="T17" fmla="*/ 169 w 169"/>
                    <a:gd name="T18" fmla="*/ 200 h 2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00">
                      <a:moveTo>
                        <a:pt x="169" y="71"/>
                      </a:moveTo>
                      <a:lnTo>
                        <a:pt x="60" y="0"/>
                      </a:lnTo>
                      <a:lnTo>
                        <a:pt x="0" y="135"/>
                      </a:lnTo>
                      <a:lnTo>
                        <a:pt x="108" y="200"/>
                      </a:lnTo>
                      <a:lnTo>
                        <a:pt x="169" y="71"/>
                      </a:lnTo>
                      <a:close/>
                    </a:path>
                  </a:pathLst>
                </a:custGeom>
                <a:blipFill dpi="0" rotWithShape="0">
                  <a:blip r:embed="rId21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35" name="Freeform 97"/>
                <p:cNvSpPr>
                  <a:spLocks/>
                </p:cNvSpPr>
                <p:nvPr/>
              </p:nvSpPr>
              <p:spPr bwMode="auto">
                <a:xfrm>
                  <a:off x="3708" y="1920"/>
                  <a:ext cx="73" cy="107"/>
                </a:xfrm>
                <a:custGeom>
                  <a:avLst/>
                  <a:gdLst>
                    <a:gd name="T0" fmla="*/ 73 w 73"/>
                    <a:gd name="T1" fmla="*/ 66 h 107"/>
                    <a:gd name="T2" fmla="*/ 55 w 73"/>
                    <a:gd name="T3" fmla="*/ 50 h 107"/>
                    <a:gd name="T4" fmla="*/ 45 w 73"/>
                    <a:gd name="T5" fmla="*/ 18 h 107"/>
                    <a:gd name="T6" fmla="*/ 31 w 73"/>
                    <a:gd name="T7" fmla="*/ 8 h 107"/>
                    <a:gd name="T8" fmla="*/ 24 w 73"/>
                    <a:gd name="T9" fmla="*/ 0 h 107"/>
                    <a:gd name="T10" fmla="*/ 19 w 73"/>
                    <a:gd name="T11" fmla="*/ 3 h 107"/>
                    <a:gd name="T12" fmla="*/ 18 w 73"/>
                    <a:gd name="T13" fmla="*/ 11 h 107"/>
                    <a:gd name="T14" fmla="*/ 4 w 73"/>
                    <a:gd name="T15" fmla="*/ 26 h 107"/>
                    <a:gd name="T16" fmla="*/ 0 w 73"/>
                    <a:gd name="T17" fmla="*/ 53 h 107"/>
                    <a:gd name="T18" fmla="*/ 4 w 73"/>
                    <a:gd name="T19" fmla="*/ 72 h 107"/>
                    <a:gd name="T20" fmla="*/ 25 w 73"/>
                    <a:gd name="T21" fmla="*/ 93 h 107"/>
                    <a:gd name="T22" fmla="*/ 66 w 73"/>
                    <a:gd name="T23" fmla="*/ 107 h 107"/>
                    <a:gd name="T24" fmla="*/ 73 w 73"/>
                    <a:gd name="T25" fmla="*/ 66 h 10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3"/>
                    <a:gd name="T40" fmla="*/ 0 h 107"/>
                    <a:gd name="T41" fmla="*/ 73 w 73"/>
                    <a:gd name="T42" fmla="*/ 107 h 10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3" h="107">
                      <a:moveTo>
                        <a:pt x="73" y="66"/>
                      </a:moveTo>
                      <a:lnTo>
                        <a:pt x="55" y="50"/>
                      </a:lnTo>
                      <a:lnTo>
                        <a:pt x="45" y="18"/>
                      </a:lnTo>
                      <a:lnTo>
                        <a:pt x="31" y="8"/>
                      </a:lnTo>
                      <a:lnTo>
                        <a:pt x="24" y="0"/>
                      </a:lnTo>
                      <a:lnTo>
                        <a:pt x="19" y="3"/>
                      </a:lnTo>
                      <a:lnTo>
                        <a:pt x="18" y="11"/>
                      </a:lnTo>
                      <a:lnTo>
                        <a:pt x="4" y="26"/>
                      </a:lnTo>
                      <a:lnTo>
                        <a:pt x="0" y="53"/>
                      </a:lnTo>
                      <a:lnTo>
                        <a:pt x="4" y="72"/>
                      </a:lnTo>
                      <a:lnTo>
                        <a:pt x="25" y="93"/>
                      </a:lnTo>
                      <a:lnTo>
                        <a:pt x="66" y="107"/>
                      </a:lnTo>
                      <a:lnTo>
                        <a:pt x="73" y="66"/>
                      </a:lnTo>
                      <a:close/>
                    </a:path>
                  </a:pathLst>
                </a:custGeom>
                <a:blipFill dpi="0" rotWithShape="0">
                  <a:blip r:embed="rId6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99736" name="Freeform 98"/>
                <p:cNvSpPr>
                  <a:spLocks/>
                </p:cNvSpPr>
                <p:nvPr/>
              </p:nvSpPr>
              <p:spPr bwMode="auto">
                <a:xfrm>
                  <a:off x="3768" y="1982"/>
                  <a:ext cx="137" cy="119"/>
                </a:xfrm>
                <a:custGeom>
                  <a:avLst/>
                  <a:gdLst>
                    <a:gd name="T0" fmla="*/ 137 w 137"/>
                    <a:gd name="T1" fmla="*/ 119 h 119"/>
                    <a:gd name="T2" fmla="*/ 82 w 137"/>
                    <a:gd name="T3" fmla="*/ 98 h 119"/>
                    <a:gd name="T4" fmla="*/ 39 w 137"/>
                    <a:gd name="T5" fmla="*/ 74 h 119"/>
                    <a:gd name="T6" fmla="*/ 0 w 137"/>
                    <a:gd name="T7" fmla="*/ 51 h 119"/>
                    <a:gd name="T8" fmla="*/ 15 w 137"/>
                    <a:gd name="T9" fmla="*/ 0 h 119"/>
                    <a:gd name="T10" fmla="*/ 88 w 137"/>
                    <a:gd name="T11" fmla="*/ 33 h 119"/>
                    <a:gd name="T12" fmla="*/ 131 w 137"/>
                    <a:gd name="T13" fmla="*/ 48 h 119"/>
                    <a:gd name="T14" fmla="*/ 133 w 137"/>
                    <a:gd name="T15" fmla="*/ 40 h 119"/>
                    <a:gd name="T16" fmla="*/ 137 w 137"/>
                    <a:gd name="T17" fmla="*/ 119 h 11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7"/>
                    <a:gd name="T28" fmla="*/ 0 h 119"/>
                    <a:gd name="T29" fmla="*/ 137 w 137"/>
                    <a:gd name="T30" fmla="*/ 119 h 11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7" h="119">
                      <a:moveTo>
                        <a:pt x="137" y="119"/>
                      </a:moveTo>
                      <a:lnTo>
                        <a:pt x="82" y="98"/>
                      </a:lnTo>
                      <a:lnTo>
                        <a:pt x="39" y="74"/>
                      </a:lnTo>
                      <a:lnTo>
                        <a:pt x="0" y="51"/>
                      </a:lnTo>
                      <a:lnTo>
                        <a:pt x="15" y="0"/>
                      </a:lnTo>
                      <a:lnTo>
                        <a:pt x="88" y="33"/>
                      </a:lnTo>
                      <a:lnTo>
                        <a:pt x="131" y="48"/>
                      </a:lnTo>
                      <a:lnTo>
                        <a:pt x="133" y="40"/>
                      </a:lnTo>
                      <a:lnTo>
                        <a:pt x="137" y="119"/>
                      </a:lnTo>
                      <a:close/>
                    </a:path>
                  </a:pathLst>
                </a:custGeom>
                <a:blipFill dpi="0" rotWithShape="0">
                  <a:blip r:embed="rId20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99758" name="Group 99"/>
              <p:cNvGrpSpPr>
                <a:grpSpLocks/>
              </p:cNvGrpSpPr>
              <p:nvPr/>
            </p:nvGrpSpPr>
            <p:grpSpPr bwMode="auto">
              <a:xfrm>
                <a:off x="3759" y="2021"/>
                <a:ext cx="140" cy="648"/>
                <a:chOff x="3759" y="2021"/>
                <a:chExt cx="140" cy="648"/>
              </a:xfrm>
            </p:grpSpPr>
            <p:grpSp>
              <p:nvGrpSpPr>
                <p:cNvPr id="499760" name="Group 100"/>
                <p:cNvGrpSpPr>
                  <a:grpSpLocks/>
                </p:cNvGrpSpPr>
                <p:nvPr/>
              </p:nvGrpSpPr>
              <p:grpSpPr bwMode="auto">
                <a:xfrm>
                  <a:off x="3759" y="2021"/>
                  <a:ext cx="140" cy="225"/>
                  <a:chOff x="3759" y="2021"/>
                  <a:chExt cx="140" cy="225"/>
                </a:xfrm>
              </p:grpSpPr>
              <p:sp>
                <p:nvSpPr>
                  <p:cNvPr id="499732" name="Freeform 101"/>
                  <p:cNvSpPr>
                    <a:spLocks/>
                  </p:cNvSpPr>
                  <p:nvPr/>
                </p:nvSpPr>
                <p:spPr bwMode="auto">
                  <a:xfrm>
                    <a:off x="3759" y="2021"/>
                    <a:ext cx="122" cy="225"/>
                  </a:xfrm>
                  <a:custGeom>
                    <a:avLst/>
                    <a:gdLst>
                      <a:gd name="T0" fmla="*/ 122 w 122"/>
                      <a:gd name="T1" fmla="*/ 225 h 225"/>
                      <a:gd name="T2" fmla="*/ 3 w 122"/>
                      <a:gd name="T3" fmla="*/ 213 h 225"/>
                      <a:gd name="T4" fmla="*/ 0 w 122"/>
                      <a:gd name="T5" fmla="*/ 0 h 225"/>
                      <a:gd name="T6" fmla="*/ 0 60000 65536"/>
                      <a:gd name="T7" fmla="*/ 0 60000 65536"/>
                      <a:gd name="T8" fmla="*/ 0 60000 65536"/>
                      <a:gd name="T9" fmla="*/ 0 w 122"/>
                      <a:gd name="T10" fmla="*/ 0 h 225"/>
                      <a:gd name="T11" fmla="*/ 122 w 122"/>
                      <a:gd name="T12" fmla="*/ 225 h 22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2" h="225">
                        <a:moveTo>
                          <a:pt x="122" y="225"/>
                        </a:moveTo>
                        <a:lnTo>
                          <a:pt x="3" y="213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700">
                    <a:solidFill>
                      <a:srgbClr val="7F7F7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99733" name="Freeform 102"/>
                  <p:cNvSpPr>
                    <a:spLocks/>
                  </p:cNvSpPr>
                  <p:nvPr/>
                </p:nvSpPr>
                <p:spPr bwMode="auto">
                  <a:xfrm>
                    <a:off x="3762" y="2047"/>
                    <a:ext cx="137" cy="57"/>
                  </a:xfrm>
                  <a:custGeom>
                    <a:avLst/>
                    <a:gdLst>
                      <a:gd name="T0" fmla="*/ 137 w 137"/>
                      <a:gd name="T1" fmla="*/ 57 h 57"/>
                      <a:gd name="T2" fmla="*/ 89 w 137"/>
                      <a:gd name="T3" fmla="*/ 41 h 57"/>
                      <a:gd name="T4" fmla="*/ 0 w 137"/>
                      <a:gd name="T5" fmla="*/ 0 h 57"/>
                      <a:gd name="T6" fmla="*/ 0 60000 65536"/>
                      <a:gd name="T7" fmla="*/ 0 60000 65536"/>
                      <a:gd name="T8" fmla="*/ 0 60000 65536"/>
                      <a:gd name="T9" fmla="*/ 0 w 137"/>
                      <a:gd name="T10" fmla="*/ 0 h 57"/>
                      <a:gd name="T11" fmla="*/ 137 w 137"/>
                      <a:gd name="T12" fmla="*/ 57 h 5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7" h="57">
                        <a:moveTo>
                          <a:pt x="137" y="57"/>
                        </a:moveTo>
                        <a:lnTo>
                          <a:pt x="89" y="41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700">
                    <a:solidFill>
                      <a:srgbClr val="7F7F7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499731" name="Freeform 103"/>
                <p:cNvSpPr>
                  <a:spLocks/>
                </p:cNvSpPr>
                <p:nvPr/>
              </p:nvSpPr>
              <p:spPr bwMode="auto">
                <a:xfrm>
                  <a:off x="3783" y="2279"/>
                  <a:ext cx="18" cy="390"/>
                </a:xfrm>
                <a:custGeom>
                  <a:avLst/>
                  <a:gdLst>
                    <a:gd name="T0" fmla="*/ 0 w 18"/>
                    <a:gd name="T1" fmla="*/ 0 h 390"/>
                    <a:gd name="T2" fmla="*/ 6 w 18"/>
                    <a:gd name="T3" fmla="*/ 209 h 390"/>
                    <a:gd name="T4" fmla="*/ 18 w 18"/>
                    <a:gd name="T5" fmla="*/ 390 h 390"/>
                    <a:gd name="T6" fmla="*/ 0 60000 65536"/>
                    <a:gd name="T7" fmla="*/ 0 60000 65536"/>
                    <a:gd name="T8" fmla="*/ 0 60000 65536"/>
                    <a:gd name="T9" fmla="*/ 0 w 18"/>
                    <a:gd name="T10" fmla="*/ 0 h 390"/>
                    <a:gd name="T11" fmla="*/ 18 w 18"/>
                    <a:gd name="T12" fmla="*/ 390 h 3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" h="390">
                      <a:moveTo>
                        <a:pt x="0" y="0"/>
                      </a:moveTo>
                      <a:lnTo>
                        <a:pt x="6" y="209"/>
                      </a:lnTo>
                      <a:lnTo>
                        <a:pt x="18" y="390"/>
                      </a:lnTo>
                    </a:path>
                  </a:pathLst>
                </a:custGeom>
                <a:noFill/>
                <a:ln w="12700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pic>
          <p:nvPicPr>
            <p:cNvPr id="499723" name="Picture 104"/>
            <p:cNvPicPr>
              <a:picLocks noChangeAspect="1" noChangeArrowheads="1"/>
            </p:cNvPicPr>
            <p:nvPr/>
          </p:nvPicPr>
          <p:blipFill>
            <a:blip r:embed="rId22"/>
            <a:srcRect/>
            <a:stretch>
              <a:fillRect/>
            </a:stretch>
          </p:blipFill>
          <p:spPr bwMode="auto">
            <a:xfrm>
              <a:off x="3744" y="2880"/>
              <a:ext cx="12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99721" name="Picture 105" descr="j0254488"/>
          <p:cNvPicPr>
            <a:picLocks noChangeAspect="1" noChangeArrowheads="1" noCrop="1"/>
          </p:cNvPicPr>
          <p:nvPr>
            <p:ph idx="1"/>
          </p:nvPr>
        </p:nvPicPr>
        <p:blipFill>
          <a:blip r:embed="rId23"/>
          <a:srcRect/>
          <a:stretch>
            <a:fillRect/>
          </a:stretch>
        </p:blipFill>
        <p:spPr>
          <a:xfrm>
            <a:off x="8027988" y="5229225"/>
            <a:ext cx="857250" cy="1228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61FF1E-061F-4AA9-8188-C5685E02477D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28800" y="1828800"/>
            <a:ext cx="5514975" cy="2943225"/>
            <a:chOff x="1152" y="1152"/>
            <a:chExt cx="3474" cy="1854"/>
          </a:xfrm>
        </p:grpSpPr>
        <p:sp>
          <p:nvSpPr>
            <p:cNvPr id="36870" name="Rectangle 3"/>
            <p:cNvSpPr>
              <a:spLocks noChangeArrowheads="1"/>
            </p:cNvSpPr>
            <p:nvPr/>
          </p:nvSpPr>
          <p:spPr bwMode="auto">
            <a:xfrm>
              <a:off x="1152" y="1152"/>
              <a:ext cx="3408" cy="1728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36871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00" y="1248"/>
              <a:ext cx="3426" cy="1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團隊系統思考</a:t>
            </a:r>
          </a:p>
        </p:txBody>
      </p:sp>
      <p:graphicFrame>
        <p:nvGraphicFramePr>
          <p:cNvPr id="879622" name="Object 6"/>
          <p:cNvGraphicFramePr>
            <a:graphicFrameLocks noChangeAspect="1"/>
          </p:cNvGraphicFramePr>
          <p:nvPr/>
        </p:nvGraphicFramePr>
        <p:xfrm>
          <a:off x="2514600" y="3276600"/>
          <a:ext cx="4038600" cy="2533650"/>
        </p:xfrm>
        <a:graphic>
          <a:graphicData uri="http://schemas.openxmlformats.org/presentationml/2006/ole">
            <p:oleObj spid="_x0000_s1026" name="多媒體項目" r:id="rId5" imgW="4038840" imgH="2534400" progId="MS_ClipArt_Gallery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9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9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76</Words>
  <Application>Microsoft Office PowerPoint</Application>
  <PresentationFormat>如螢幕大小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6" baseType="lpstr">
      <vt:lpstr>教學目標</vt:lpstr>
      <vt:lpstr>Microsoft 多媒體藝廊</vt:lpstr>
      <vt:lpstr>投影片 1</vt:lpstr>
      <vt:lpstr>投影片 2</vt:lpstr>
      <vt:lpstr>團隊系統思考</vt:lpstr>
      <vt:lpstr>投影片 4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1</cp:revision>
  <dcterms:created xsi:type="dcterms:W3CDTF">2010-07-14T13:15:12Z</dcterms:created>
  <dcterms:modified xsi:type="dcterms:W3CDTF">2010-07-14T13:15:50Z</dcterms:modified>
</cp:coreProperties>
</file>